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9.xml" ContentType="application/vnd.openxmlformats-officedocument.presentationml.tags+xml"/>
  <Override PartName="/ppt/notesSlides/notesSlide1.xml" ContentType="application/vnd.openxmlformats-officedocument.presentationml.notesSlide+xml"/>
  <Override PartName="/ppt/tags/tag20.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
  </p:notesMasterIdLst>
  <p:handoutMasterIdLst>
    <p:handoutMasterId r:id="rId12"/>
  </p:handoutMasterIdLst>
  <p:sldIdLst>
    <p:sldId id="449" r:id="rId5"/>
    <p:sldId id="481" r:id="rId6"/>
    <p:sldId id="482" r:id="rId7"/>
    <p:sldId id="483" r:id="rId8"/>
    <p:sldId id="484" r:id="rId9"/>
    <p:sldId id="422" r:id="rId10"/>
  </p:sldIdLst>
  <p:sldSz cx="12192000" cy="6858000"/>
  <p:notesSz cx="6858000" cy="9144000"/>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41651"/>
    <a:srgbClr val="F5EFD7"/>
    <a:srgbClr val="D883FF"/>
    <a:srgbClr val="FFFD78"/>
    <a:srgbClr val="FF2F92"/>
    <a:srgbClr val="FF9300"/>
    <a:srgbClr val="FF85FF"/>
    <a:srgbClr val="EBEBEB"/>
    <a:srgbClr val="76D6FF"/>
    <a:srgbClr val="F5F8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423" autoAdjust="0"/>
    <p:restoredTop sz="96405" autoAdjust="0"/>
  </p:normalViewPr>
  <p:slideViewPr>
    <p:cSldViewPr showGuides="1">
      <p:cViewPr varScale="1">
        <p:scale>
          <a:sx n="119" d="100"/>
          <a:sy n="119" d="100"/>
        </p:scale>
        <p:origin x="224" y="448"/>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4157"/>
    </p:cViewPr>
  </p:sorterViewPr>
  <p:notesViewPr>
    <p:cSldViewPr showGuides="1">
      <p:cViewPr varScale="1">
        <p:scale>
          <a:sx n="65" d="100"/>
          <a:sy n="65" d="100"/>
        </p:scale>
        <p:origin x="2621" y="4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gs" Target="tags/tag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8355745-A264-4400-A8D3-B7B13596D94E}"/>
              </a:ext>
            </a:extLst>
          </p:cNvPr>
          <p:cNvSpPr>
            <a:spLocks noGrp="1"/>
          </p:cNvSpPr>
          <p:nvPr>
            <p:ph type="hdr" sz="quarter"/>
          </p:nvPr>
        </p:nvSpPr>
        <p:spPr>
          <a:xfrm>
            <a:off x="0" y="0"/>
            <a:ext cx="5029200" cy="365760"/>
          </a:xfrm>
          <a:prstGeom prst="rect">
            <a:avLst/>
          </a:prstGeom>
        </p:spPr>
        <p:txBody>
          <a:bodyPr vert="horz" lIns="91440" tIns="45720" rIns="91440" bIns="45720" rtlCol="0"/>
          <a:lstStyle>
            <a:lvl1pPr algn="l">
              <a:defRPr sz="1200"/>
            </a:lvl1pPr>
          </a:lstStyle>
          <a:p>
            <a:r>
              <a:rPr lang="en-US" sz="1000" dirty="0"/>
              <a:t>Discover</a:t>
            </a:r>
          </a:p>
        </p:txBody>
      </p:sp>
      <p:sp>
        <p:nvSpPr>
          <p:cNvPr id="3" name="Date Placeholder 2">
            <a:extLst>
              <a:ext uri="{FF2B5EF4-FFF2-40B4-BE49-F238E27FC236}">
                <a16:creationId xmlns:a16="http://schemas.microsoft.com/office/drawing/2014/main" id="{84853229-AFF8-43D8-8555-39F8D4DE9106}"/>
              </a:ext>
            </a:extLst>
          </p:cNvPr>
          <p:cNvSpPr>
            <a:spLocks noGrp="1"/>
          </p:cNvSpPr>
          <p:nvPr>
            <p:ph type="dt" sz="quarter" idx="1"/>
          </p:nvPr>
        </p:nvSpPr>
        <p:spPr>
          <a:xfrm>
            <a:off x="5760720" y="0"/>
            <a:ext cx="1097280" cy="365760"/>
          </a:xfrm>
          <a:prstGeom prst="rect">
            <a:avLst/>
          </a:prstGeom>
        </p:spPr>
        <p:txBody>
          <a:bodyPr vert="horz" lIns="91440" tIns="45720" rIns="91440" bIns="45720" rtlCol="0"/>
          <a:lstStyle>
            <a:lvl1pPr algn="r">
              <a:defRPr sz="1200"/>
            </a:lvl1pPr>
          </a:lstStyle>
          <a:p>
            <a:fld id="{D54D4046-5866-459D-BEB5-A0B0377E3E3F}" type="datetime1">
              <a:rPr lang="en-US" sz="1000" smtClean="0"/>
              <a:t>3/3/23</a:t>
            </a:fld>
            <a:endParaRPr lang="en-US" sz="1000"/>
          </a:p>
        </p:txBody>
      </p:sp>
      <p:sp>
        <p:nvSpPr>
          <p:cNvPr id="4" name="Footer Placeholder 3">
            <a:extLst>
              <a:ext uri="{FF2B5EF4-FFF2-40B4-BE49-F238E27FC236}">
                <a16:creationId xmlns:a16="http://schemas.microsoft.com/office/drawing/2014/main" id="{9BD1810E-B09E-4D2E-B752-2E69698D7E61}"/>
              </a:ext>
            </a:extLst>
          </p:cNvPr>
          <p:cNvSpPr>
            <a:spLocks noGrp="1"/>
          </p:cNvSpPr>
          <p:nvPr>
            <p:ph type="ftr" sz="quarter" idx="2"/>
          </p:nvPr>
        </p:nvSpPr>
        <p:spPr>
          <a:xfrm>
            <a:off x="0" y="8778240"/>
            <a:ext cx="5029200" cy="365760"/>
          </a:xfrm>
          <a:prstGeom prst="rect">
            <a:avLst/>
          </a:prstGeom>
        </p:spPr>
        <p:txBody>
          <a:bodyPr vert="horz" lIns="91440" tIns="45720" rIns="91440" bIns="45720" rtlCol="0" anchor="b"/>
          <a:lstStyle>
            <a:lvl1pPr algn="l">
              <a:defRPr sz="1200"/>
            </a:lvl1pPr>
          </a:lstStyle>
          <a:p>
            <a:endParaRPr lang="en-US" sz="1000"/>
          </a:p>
        </p:txBody>
      </p:sp>
      <p:sp>
        <p:nvSpPr>
          <p:cNvPr id="5" name="Slide Number Placeholder 4">
            <a:extLst>
              <a:ext uri="{FF2B5EF4-FFF2-40B4-BE49-F238E27FC236}">
                <a16:creationId xmlns:a16="http://schemas.microsoft.com/office/drawing/2014/main" id="{2A82DB7E-9A28-4025-A128-4DF1E719C599}"/>
              </a:ext>
            </a:extLst>
          </p:cNvPr>
          <p:cNvSpPr>
            <a:spLocks noGrp="1"/>
          </p:cNvSpPr>
          <p:nvPr>
            <p:ph type="sldNum" sz="quarter" idx="3"/>
          </p:nvPr>
        </p:nvSpPr>
        <p:spPr>
          <a:xfrm>
            <a:off x="5760720" y="8778240"/>
            <a:ext cx="1097280" cy="365760"/>
          </a:xfrm>
          <a:prstGeom prst="rect">
            <a:avLst/>
          </a:prstGeom>
        </p:spPr>
        <p:txBody>
          <a:bodyPr vert="horz" lIns="91440" tIns="45720" rIns="91440" bIns="45720" rtlCol="0" anchor="b"/>
          <a:lstStyle>
            <a:lvl1pPr algn="r">
              <a:defRPr sz="1200"/>
            </a:lvl1pPr>
          </a:lstStyle>
          <a:p>
            <a:fld id="{9585ABBE-7BE6-4E78-A3CA-A9F0C7AFCB23}" type="slidenum">
              <a:rPr lang="en-US" sz="1000" smtClean="0"/>
              <a:t>‹#›</a:t>
            </a:fld>
            <a:endParaRPr lang="en-US" sz="1000"/>
          </a:p>
        </p:txBody>
      </p:sp>
    </p:spTree>
    <p:extLst>
      <p:ext uri="{BB962C8B-B14F-4D97-AF65-F5344CB8AC3E}">
        <p14:creationId xmlns:p14="http://schemas.microsoft.com/office/powerpoint/2010/main" val="810214197"/>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jpeg>
</file>

<file path=ppt/media/image19.png>
</file>

<file path=ppt/media/image2.svg>
</file>

<file path=ppt/media/image20.png>
</file>

<file path=ppt/media/image3.png>
</file>

<file path=ppt/media/image4.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5760720" y="0"/>
            <a:ext cx="1097280" cy="365760"/>
          </a:xfrm>
          <a:prstGeom prst="rect">
            <a:avLst/>
          </a:prstGeom>
        </p:spPr>
        <p:txBody>
          <a:bodyPr vert="horz" lIns="91440" tIns="45720" rIns="91440" bIns="45720" rtlCol="0"/>
          <a:lstStyle>
            <a:lvl1pPr algn="r">
              <a:defRPr sz="1000">
                <a:latin typeface="Arial" panose="020B0604020202020204" pitchFamily="34" charset="0"/>
              </a:defRPr>
            </a:lvl1pPr>
          </a:lstStyle>
          <a:p>
            <a:fld id="{86CA08A8-CD0A-4CED-A7DF-8FE5DAE0B145}" type="datetime1">
              <a:rPr lang="en-US" smtClean="0"/>
              <a:t>3/3/23</a:t>
            </a:fld>
            <a:endParaRPr lang="en-US" dirty="0"/>
          </a:p>
        </p:txBody>
      </p:sp>
      <p:sp>
        <p:nvSpPr>
          <p:cNvPr id="4" name="Slide Image Placeholder 3"/>
          <p:cNvSpPr>
            <a:spLocks noGrp="1" noRot="1" noChangeAspect="1"/>
          </p:cNvSpPr>
          <p:nvPr>
            <p:ph type="sldImg" idx="2"/>
          </p:nvPr>
        </p:nvSpPr>
        <p:spPr>
          <a:xfrm>
            <a:off x="1874520" y="365773"/>
            <a:ext cx="3108960" cy="174879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2331720"/>
            <a:ext cx="5486400" cy="644652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5760720" y="8778240"/>
            <a:ext cx="1097280" cy="365760"/>
          </a:xfrm>
          <a:prstGeom prst="rect">
            <a:avLst/>
          </a:prstGeom>
        </p:spPr>
        <p:txBody>
          <a:bodyPr vert="horz" lIns="91440" tIns="45720" rIns="91440" bIns="45720" rtlCol="0" anchor="b"/>
          <a:lstStyle>
            <a:lvl1pPr algn="r">
              <a:defRPr sz="1000">
                <a:latin typeface="Arial" panose="020B0604020202020204" pitchFamily="34" charset="0"/>
              </a:defRPr>
            </a:lvl1pPr>
          </a:lstStyle>
          <a:p>
            <a:fld id="{78ADB214-F42C-4297-A187-8792AE2D2F13}" type="slidenum">
              <a:rPr lang="en-US" smtClean="0"/>
              <a:pPr/>
              <a:t>‹#›</a:t>
            </a:fld>
            <a:endParaRPr lang="en-US" dirty="0"/>
          </a:p>
        </p:txBody>
      </p:sp>
    </p:spTree>
    <p:extLst>
      <p:ext uri="{BB962C8B-B14F-4D97-AF65-F5344CB8AC3E}">
        <p14:creationId xmlns:p14="http://schemas.microsoft.com/office/powerpoint/2010/main" val="690542199"/>
      </p:ext>
    </p:extLst>
  </p:cSld>
  <p:clrMap bg1="lt1" tx1="dk1" bg2="lt2" tx2="dk2" accent1="accent1" accent2="accent2" accent3="accent3" accent4="accent4" accent5="accent5" accent6="accent6" hlink="hlink" folHlink="folHlink"/>
  <p:hf hdr="0" ftr="0"/>
  <p:notesStyle>
    <a:lvl1pPr marL="0" algn="l" defTabSz="914400" rtl="0" eaLnBrk="1" latinLnBrk="0" hangingPunct="1">
      <a:lnSpc>
        <a:spcPct val="90000"/>
      </a:lnSpc>
      <a:spcBef>
        <a:spcPts val="600"/>
      </a:spcBef>
      <a:defRPr sz="1600" kern="1200">
        <a:solidFill>
          <a:schemeClr val="tx1"/>
        </a:solidFill>
        <a:latin typeface="Arial" panose="020B0604020202020204" pitchFamily="34" charset="0"/>
        <a:ea typeface="+mn-ea"/>
        <a:cs typeface="+mn-cs"/>
      </a:defRPr>
    </a:lvl1pPr>
    <a:lvl2pPr marL="2857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2pPr>
    <a:lvl3pPr marL="460375"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3pPr>
    <a:lvl4pPr marL="6286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4pPr>
    <a:lvl5pPr marL="801688"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A11E68-5188-4260-8723-8CB45CDB51B7}"/>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C56DC233-65A0-4163-AD2B-CE32D1206E59}"/>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224AFDA0-E2F3-4591-9F09-05DD75D0D3DA}"/>
              </a:ext>
            </a:extLst>
          </p:cNvPr>
          <p:cNvSpPr>
            <a:spLocks noGrp="1"/>
          </p:cNvSpPr>
          <p:nvPr>
            <p:ph type="dt" idx="1"/>
          </p:nvPr>
        </p:nvSpPr>
        <p:spPr/>
        <p:txBody>
          <a:bodyPr/>
          <a:lstStyle/>
          <a:p>
            <a:fld id="{3CB1730B-F0FD-4857-ADC5-05FFCBB96A2D}" type="datetime1">
              <a:rPr lang="en-US" smtClean="0"/>
              <a:t>3/3/23</a:t>
            </a:fld>
            <a:endParaRPr lang="en-US" dirty="0"/>
          </a:p>
        </p:txBody>
      </p:sp>
      <p:sp>
        <p:nvSpPr>
          <p:cNvPr id="8" name="Slide Number Placeholder 7">
            <a:extLst>
              <a:ext uri="{FF2B5EF4-FFF2-40B4-BE49-F238E27FC236}">
                <a16:creationId xmlns:a16="http://schemas.microsoft.com/office/drawing/2014/main" id="{6C32E2F3-EA17-43B4-AC28-6B283A0ACBC1}"/>
              </a:ext>
            </a:extLst>
          </p:cNvPr>
          <p:cNvSpPr>
            <a:spLocks noGrp="1"/>
          </p:cNvSpPr>
          <p:nvPr>
            <p:ph type="sldNum" sz="quarter" idx="5"/>
          </p:nvPr>
        </p:nvSpPr>
        <p:spPr/>
        <p:txBody>
          <a:bodyPr/>
          <a:lstStyle/>
          <a:p>
            <a:fld id="{78ADB214-F42C-4297-A187-8792AE2D2F13}" type="slidenum">
              <a:rPr lang="en-US" smtClean="0"/>
              <a:pPr/>
              <a:t>1</a:t>
            </a:fld>
            <a:endParaRPr lang="en-US" dirty="0"/>
          </a:p>
        </p:txBody>
      </p:sp>
    </p:spTree>
    <p:extLst>
      <p:ext uri="{BB962C8B-B14F-4D97-AF65-F5344CB8AC3E}">
        <p14:creationId xmlns:p14="http://schemas.microsoft.com/office/powerpoint/2010/main" val="1290246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Image Placeholder 4">
            <a:extLst>
              <a:ext uri="{FF2B5EF4-FFF2-40B4-BE49-F238E27FC236}">
                <a16:creationId xmlns:a16="http://schemas.microsoft.com/office/drawing/2014/main" id="{DF7B2BC4-5C91-40CB-8CB5-AF093FEB72BA}"/>
              </a:ext>
            </a:extLst>
          </p:cNvPr>
          <p:cNvSpPr>
            <a:spLocks noGrp="1" noRot="1" noChangeAspect="1"/>
          </p:cNvSpPr>
          <p:nvPr>
            <p:ph type="sldImg"/>
          </p:nvPr>
        </p:nvSpPr>
        <p:spPr>
          <a:xfrm>
            <a:off x="1874838" y="365125"/>
            <a:ext cx="3108325" cy="1749425"/>
          </a:xfrm>
        </p:spPr>
      </p:sp>
      <p:sp>
        <p:nvSpPr>
          <p:cNvPr id="8" name="Notes Placeholder 7">
            <a:extLst>
              <a:ext uri="{FF2B5EF4-FFF2-40B4-BE49-F238E27FC236}">
                <a16:creationId xmlns:a16="http://schemas.microsoft.com/office/drawing/2014/main" id="{B0989266-BC35-43C1-8465-0D2F9AF02F43}"/>
              </a:ext>
            </a:extLst>
          </p:cNvPr>
          <p:cNvSpPr>
            <a:spLocks noGrp="1"/>
          </p:cNvSpPr>
          <p:nvPr>
            <p:ph type="body" idx="1"/>
          </p:nvPr>
        </p:nvSpPr>
        <p:spPr/>
        <p:txBody>
          <a:bodyPr/>
          <a:lstStyle/>
          <a:p>
            <a:endParaRPr lang="en-US"/>
          </a:p>
        </p:txBody>
      </p:sp>
      <p:sp>
        <p:nvSpPr>
          <p:cNvPr id="2" name="Date Placeholder 1">
            <a:extLst>
              <a:ext uri="{FF2B5EF4-FFF2-40B4-BE49-F238E27FC236}">
                <a16:creationId xmlns:a16="http://schemas.microsoft.com/office/drawing/2014/main" id="{05856054-87F8-4EB2-B378-F48E87A60AEF}"/>
              </a:ext>
            </a:extLst>
          </p:cNvPr>
          <p:cNvSpPr>
            <a:spLocks noGrp="1"/>
          </p:cNvSpPr>
          <p:nvPr>
            <p:ph type="dt" idx="1"/>
          </p:nvPr>
        </p:nvSpPr>
        <p:spPr/>
        <p:txBody>
          <a:bodyPr/>
          <a:lstStyle/>
          <a:p>
            <a:fld id="{AD73FA9E-13CA-4D34-8989-6ECB15E9C63C}" type="datetime1">
              <a:rPr lang="en-US" smtClean="0"/>
              <a:t>3/3/23</a:t>
            </a:fld>
            <a:endParaRPr lang="en-US" dirty="0"/>
          </a:p>
        </p:txBody>
      </p:sp>
      <p:sp>
        <p:nvSpPr>
          <p:cNvPr id="3" name="Slide Number Placeholder 2">
            <a:extLst>
              <a:ext uri="{FF2B5EF4-FFF2-40B4-BE49-F238E27FC236}">
                <a16:creationId xmlns:a16="http://schemas.microsoft.com/office/drawing/2014/main" id="{443FC0BF-CAE0-4B51-8F1E-9B5363F392EB}"/>
              </a:ext>
            </a:extLst>
          </p:cNvPr>
          <p:cNvSpPr>
            <a:spLocks noGrp="1"/>
          </p:cNvSpPr>
          <p:nvPr>
            <p:ph type="sldNum" sz="quarter" idx="5"/>
          </p:nvPr>
        </p:nvSpPr>
        <p:spPr/>
        <p:txBody>
          <a:bodyPr/>
          <a:lstStyle/>
          <a:p>
            <a:fld id="{78ADB214-F42C-4297-A187-8792AE2D2F13}" type="slidenum">
              <a:rPr lang="en-US" smtClean="0"/>
              <a:pPr/>
              <a:t>6</a:t>
            </a:fld>
            <a:endParaRPr lang="en-US" dirty="0"/>
          </a:p>
        </p:txBody>
      </p:sp>
    </p:spTree>
    <p:extLst>
      <p:ext uri="{BB962C8B-B14F-4D97-AF65-F5344CB8AC3E}">
        <p14:creationId xmlns:p14="http://schemas.microsoft.com/office/powerpoint/2010/main" val="22377951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0.png"/><Relationship Id="rId7"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3.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4.xml"/><Relationship Id="rId5" Type="http://schemas.openxmlformats.org/officeDocument/2006/relationships/image" Target="../media/image5.png"/><Relationship Id="rId4" Type="http://schemas.openxmlformats.org/officeDocument/2006/relationships/image" Target="../media/image2.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5.xml"/><Relationship Id="rId5" Type="http://schemas.openxmlformats.org/officeDocument/2006/relationships/image" Target="../media/image5.png"/><Relationship Id="rId4" Type="http://schemas.openxmlformats.org/officeDocument/2006/relationships/image" Target="../media/image7.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16.xml"/><Relationship Id="rId5" Type="http://schemas.openxmlformats.org/officeDocument/2006/relationships/image" Target="../media/image5.png"/><Relationship Id="rId4" Type="http://schemas.openxmlformats.org/officeDocument/2006/relationships/image" Target="../media/image9.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7.xml"/><Relationship Id="rId5" Type="http://schemas.openxmlformats.org/officeDocument/2006/relationships/image" Target="../media/image5.png"/><Relationship Id="rId4" Type="http://schemas.openxmlformats.org/officeDocument/2006/relationships/image" Target="../media/image2.svg"/></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 Id="rId5" Type="http://schemas.openxmlformats.org/officeDocument/2006/relationships/image" Target="../media/image5.png"/><Relationship Id="rId4"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xml"/><Relationship Id="rId5" Type="http://schemas.openxmlformats.org/officeDocument/2006/relationships/image" Target="../media/image5.png"/><Relationship Id="rId4" Type="http://schemas.openxmlformats.org/officeDocument/2006/relationships/image" Target="../media/image7.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6.xml"/><Relationship Id="rId5" Type="http://schemas.openxmlformats.org/officeDocument/2006/relationships/image" Target="../media/image5.png"/><Relationship Id="rId4" Type="http://schemas.openxmlformats.org/officeDocument/2006/relationships/image" Target="../media/image9.svg"/></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0.png"/><Relationship Id="rId7"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8.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0.png"/><Relationship Id="rId7"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heme Orange">
    <p:bg>
      <p:bgPr>
        <a:gradFill>
          <a:gsLst>
            <a:gs pos="0">
              <a:srgbClr val="FCB424"/>
            </a:gs>
            <a:gs pos="80000">
              <a:srgbClr val="EF7A34"/>
            </a:gs>
          </a:gsLst>
          <a:path path="circle">
            <a:fillToRect l="100000" b="100000"/>
          </a:path>
        </a:gradFill>
        <a:effectLst/>
      </p:bgPr>
    </p:bg>
    <p:spTree>
      <p:nvGrpSpPr>
        <p:cNvPr id="1" name=""/>
        <p:cNvGrpSpPr/>
        <p:nvPr/>
      </p:nvGrpSpPr>
      <p:grpSpPr>
        <a:xfrm>
          <a:off x="0" y="0"/>
          <a:ext cx="0" cy="0"/>
          <a:chOff x="0" y="0"/>
          <a:chExt cx="0" cy="0"/>
        </a:xfrm>
      </p:grpSpPr>
      <p:pic>
        <p:nvPicPr>
          <p:cNvPr id="4" name="Original Pic" hidden="1">
            <a:extLst>
              <a:ext uri="{FF2B5EF4-FFF2-40B4-BE49-F238E27FC236}">
                <a16:creationId xmlns:a16="http://schemas.microsoft.com/office/drawing/2014/main" id="{6CCDEB53-AD79-49BA-A077-9D66AD93ACEB}"/>
              </a:ext>
            </a:extLst>
          </p:cNvPr>
          <p:cNvPicPr>
            <a:picLocks noChangeAspect="1"/>
          </p:cNvPicPr>
          <p:nvPr userDrawn="1"/>
        </p:nvPicPr>
        <p:blipFill>
          <a:blip r:embed="rId3"/>
          <a:srcRect/>
          <a:stretch/>
        </p:blipFill>
        <p:spPr>
          <a:xfrm>
            <a:off x="0" y="0"/>
            <a:ext cx="12192000" cy="6858000"/>
          </a:xfrm>
          <a:prstGeom prst="rect">
            <a:avLst/>
          </a:prstGeom>
        </p:spPr>
      </p:pic>
      <p:pic>
        <p:nvPicPr>
          <p:cNvPr id="6" name="Circle 1">
            <a:extLst>
              <a:ext uri="{FF2B5EF4-FFF2-40B4-BE49-F238E27FC236}">
                <a16:creationId xmlns:a16="http://schemas.microsoft.com/office/drawing/2014/main" id="{53C481EB-84E1-4D5D-87F9-1AB7BB9E52B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6F50334D-7C16-4893-A7DD-3746BA15286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4646" b="41212"/>
          <a:stretch/>
        </p:blipFill>
        <p:spPr>
          <a:xfrm>
            <a:off x="4998720" y="2423160"/>
            <a:ext cx="7193280" cy="4434840"/>
          </a:xfrm>
          <a:prstGeom prst="rect">
            <a:avLst/>
          </a:prstGeom>
        </p:spPr>
      </p:pic>
      <p:pic>
        <p:nvPicPr>
          <p:cNvPr id="10" name="Circle 3">
            <a:extLst>
              <a:ext uri="{FF2B5EF4-FFF2-40B4-BE49-F238E27FC236}">
                <a16:creationId xmlns:a16="http://schemas.microsoft.com/office/drawing/2014/main" id="{2B370DA1-B697-485E-B1D2-4D5D368BD95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055" b="4167"/>
          <a:stretch/>
        </p:blipFill>
        <p:spPr>
          <a:xfrm>
            <a:off x="8572500" y="1600200"/>
            <a:ext cx="3617976" cy="5257800"/>
          </a:xfrm>
          <a:prstGeom prst="rect">
            <a:avLst/>
          </a:prstGeom>
        </p:spPr>
      </p:pic>
      <p:pic>
        <p:nvPicPr>
          <p:cNvPr id="11" name="Circle 4">
            <a:extLst>
              <a:ext uri="{FF2B5EF4-FFF2-40B4-BE49-F238E27FC236}">
                <a16:creationId xmlns:a16="http://schemas.microsoft.com/office/drawing/2014/main" id="{FE719E70-B8E8-4260-A82F-9F21688C43C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40555" t="37500"/>
          <a:stretch/>
        </p:blipFill>
        <p:spPr>
          <a:xfrm>
            <a:off x="0" y="0"/>
            <a:ext cx="3261360" cy="3429000"/>
          </a:xfrm>
          <a:prstGeom prst="rect">
            <a:avLst/>
          </a:prstGeom>
        </p:spPr>
      </p:pic>
      <p:pic>
        <p:nvPicPr>
          <p:cNvPr id="12" name="Circle 5">
            <a:extLst>
              <a:ext uri="{FF2B5EF4-FFF2-40B4-BE49-F238E27FC236}">
                <a16:creationId xmlns:a16="http://schemas.microsoft.com/office/drawing/2014/main" id="{06742F21-6CCC-43B6-9409-0D0EBFB67A2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61509"/>
          <a:stretch/>
        </p:blipFill>
        <p:spPr>
          <a:xfrm>
            <a:off x="685800" y="0"/>
            <a:ext cx="4038600" cy="1554480"/>
          </a:xfrm>
          <a:prstGeom prst="rect">
            <a:avLst/>
          </a:prstGeom>
        </p:spPr>
      </p:pic>
      <p:pic>
        <p:nvPicPr>
          <p:cNvPr id="8" name="Discover Logo" descr="A picture containing logo&#10;&#10;Description automatically generated">
            <a:extLst>
              <a:ext uri="{FF2B5EF4-FFF2-40B4-BE49-F238E27FC236}">
                <a16:creationId xmlns:a16="http://schemas.microsoft.com/office/drawing/2014/main" id="{3CACCECD-24A8-4B3C-A62D-2A6AE3C8DC45}"/>
              </a:ext>
            </a:extLst>
          </p:cNvPr>
          <p:cNvPicPr>
            <a:picLocks noChangeAspect="1"/>
          </p:cNvPicPr>
          <p:nvPr userDrawn="1"/>
        </p:nvPicPr>
        <p:blipFill>
          <a:blip r:embed="rId6"/>
          <a:stretch>
            <a:fillRect/>
          </a:stretch>
        </p:blipFill>
        <p:spPr>
          <a:xfrm>
            <a:off x="3169920" y="2941320"/>
            <a:ext cx="5852160" cy="975360"/>
          </a:xfrm>
          <a:prstGeom prst="rect">
            <a:avLst/>
          </a:prstGeom>
        </p:spPr>
      </p:pic>
    </p:spTree>
    <p:custDataLst>
      <p:tags r:id="rId1"/>
    </p:custDataLst>
    <p:extLst>
      <p:ext uri="{BB962C8B-B14F-4D97-AF65-F5344CB8AC3E}">
        <p14:creationId xmlns:p14="http://schemas.microsoft.com/office/powerpoint/2010/main" val="9770974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0-#ppt_w/2"/>
                                          </p:val>
                                        </p:tav>
                                        <p:tav tm="100000">
                                          <p:val>
                                            <p:strVal val="#ppt_x"/>
                                          </p:val>
                                        </p:tav>
                                      </p:tavLst>
                                    </p:anim>
                                    <p:anim calcmode="lin" valueType="num">
                                      <p:cBhvr additive="base">
                                        <p:cTn id="8" dur="1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750" fill="hold"/>
                                        <p:tgtEl>
                                          <p:spTgt spid="10"/>
                                        </p:tgtEl>
                                        <p:attrNameLst>
                                          <p:attrName>ppt_x</p:attrName>
                                        </p:attrNameLst>
                                      </p:cBhvr>
                                      <p:tavLst>
                                        <p:tav tm="0">
                                          <p:val>
                                            <p:strVal val="#ppt_x"/>
                                          </p:val>
                                        </p:tav>
                                        <p:tav tm="100000">
                                          <p:val>
                                            <p:strVal val="#ppt_x"/>
                                          </p:val>
                                        </p:tav>
                                      </p:tavLst>
                                    </p:anim>
                                    <p:anim calcmode="lin" valueType="num">
                                      <p:cBhvr additive="base">
                                        <p:cTn id="16" dur="75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1" decel="100000" fill="hold" nodeType="withEffect">
                                  <p:stCondLst>
                                    <p:cond delay="25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750" fill="hold"/>
                                        <p:tgtEl>
                                          <p:spTgt spid="11"/>
                                        </p:tgtEl>
                                        <p:attrNameLst>
                                          <p:attrName>ppt_x</p:attrName>
                                        </p:attrNameLst>
                                      </p:cBhvr>
                                      <p:tavLst>
                                        <p:tav tm="0">
                                          <p:val>
                                            <p:strVal val="#ppt_x"/>
                                          </p:val>
                                        </p:tav>
                                        <p:tav tm="100000">
                                          <p:val>
                                            <p:strVal val="#ppt_x"/>
                                          </p:val>
                                        </p:tav>
                                      </p:tavLst>
                                    </p:anim>
                                    <p:anim calcmode="lin" valueType="num">
                                      <p:cBhvr additive="base">
                                        <p:cTn id="20" dur="750" fill="hold"/>
                                        <p:tgtEl>
                                          <p:spTgt spid="11"/>
                                        </p:tgtEl>
                                        <p:attrNameLst>
                                          <p:attrName>ppt_y</p:attrName>
                                        </p:attrNameLst>
                                      </p:cBhvr>
                                      <p:tavLst>
                                        <p:tav tm="0">
                                          <p:val>
                                            <p:strVal val="0-#ppt_h/2"/>
                                          </p:val>
                                        </p:tav>
                                        <p:tav tm="100000">
                                          <p:val>
                                            <p:strVal val="#ppt_y"/>
                                          </p:val>
                                        </p:tav>
                                      </p:tavLst>
                                    </p:anim>
                                  </p:childTnLst>
                                </p:cTn>
                              </p:par>
                              <p:par>
                                <p:cTn id="21" presetID="2" presetClass="entr" presetSubtype="1" decel="100000" fill="hold" nodeType="withEffect">
                                  <p:stCondLst>
                                    <p:cond delay="5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750" fill="hold"/>
                                        <p:tgtEl>
                                          <p:spTgt spid="12"/>
                                        </p:tgtEl>
                                        <p:attrNameLst>
                                          <p:attrName>ppt_x</p:attrName>
                                        </p:attrNameLst>
                                      </p:cBhvr>
                                      <p:tavLst>
                                        <p:tav tm="0">
                                          <p:val>
                                            <p:strVal val="#ppt_x"/>
                                          </p:val>
                                        </p:tav>
                                        <p:tav tm="100000">
                                          <p:val>
                                            <p:strVal val="#ppt_x"/>
                                          </p:val>
                                        </p:tav>
                                      </p:tavLst>
                                    </p:anim>
                                    <p:anim calcmode="lin" valueType="num">
                                      <p:cBhvr additive="base">
                                        <p:cTn id="24" dur="75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132570552"/>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bk w/ GFX">
    <p:spTree>
      <p:nvGrpSpPr>
        <p:cNvPr id="1" name=""/>
        <p:cNvGrpSpPr/>
        <p:nvPr/>
      </p:nvGrpSpPr>
      <p:grpSpPr>
        <a:xfrm>
          <a:off x="0" y="0"/>
          <a:ext cx="0" cy="0"/>
          <a:chOff x="0" y="0"/>
          <a:chExt cx="0" cy="0"/>
        </a:xfrm>
      </p:grpSpPr>
      <p:pic>
        <p:nvPicPr>
          <p:cNvPr id="6" name="Circle 2">
            <a:extLst>
              <a:ext uri="{FF2B5EF4-FFF2-40B4-BE49-F238E27FC236}">
                <a16:creationId xmlns:a16="http://schemas.microsoft.com/office/drawing/2014/main" id="{42EB56E5-07A9-4583-B8A1-1388302DA31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5959" b="41212"/>
          <a:stretch/>
        </p:blipFill>
        <p:spPr>
          <a:xfrm>
            <a:off x="10747359" y="5847445"/>
            <a:ext cx="1444641" cy="1010554"/>
          </a:xfrm>
          <a:prstGeom prst="rect">
            <a:avLst/>
          </a:prstGeom>
        </p:spPr>
      </p:pic>
      <p:pic>
        <p:nvPicPr>
          <p:cNvPr id="7" name="Circle 3">
            <a:extLst>
              <a:ext uri="{FF2B5EF4-FFF2-40B4-BE49-F238E27FC236}">
                <a16:creationId xmlns:a16="http://schemas.microsoft.com/office/drawing/2014/main" id="{2F5AA2EC-43FB-4E2B-BEE3-0A2B099AF692}"/>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r="46316" b="4167"/>
          <a:stretch/>
        </p:blipFill>
        <p:spPr>
          <a:xfrm>
            <a:off x="11469680" y="5568540"/>
            <a:ext cx="722321" cy="1289459"/>
          </a:xfrm>
          <a:prstGeom prst="rect">
            <a:avLst/>
          </a:prstGeom>
        </p:spPr>
      </p:pic>
      <p:pic>
        <p:nvPicPr>
          <p:cNvPr id="8" name="Circle 4">
            <a:extLst>
              <a:ext uri="{FF2B5EF4-FFF2-40B4-BE49-F238E27FC236}">
                <a16:creationId xmlns:a16="http://schemas.microsoft.com/office/drawing/2014/main" id="{CC786D2F-7518-43F0-A5D3-E1681EA34BE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55529" t="37500"/>
          <a:stretch/>
        </p:blipFill>
        <p:spPr>
          <a:xfrm flipV="1">
            <a:off x="0" y="5568540"/>
            <a:ext cx="917485" cy="1289459"/>
          </a:xfrm>
          <a:prstGeom prst="rect">
            <a:avLst/>
          </a:prstGeom>
        </p:spPr>
      </p:pic>
      <p:pic>
        <p:nvPicPr>
          <p:cNvPr id="9" name="Circle 5">
            <a:extLst>
              <a:ext uri="{FF2B5EF4-FFF2-40B4-BE49-F238E27FC236}">
                <a16:creationId xmlns:a16="http://schemas.microsoft.com/office/drawing/2014/main" id="{CDAA2BE9-1770-4899-974D-CEF6F2513B7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t="61509"/>
          <a:stretch/>
        </p:blipFill>
        <p:spPr>
          <a:xfrm flipV="1">
            <a:off x="0" y="6247939"/>
            <a:ext cx="1584960" cy="610060"/>
          </a:xfrm>
          <a:prstGeom prst="rect">
            <a:avLst/>
          </a:prstGeom>
        </p:spPr>
      </p:pic>
      <p:grpSp>
        <p:nvGrpSpPr>
          <p:cNvPr id="10" name="Group 9">
            <a:extLst>
              <a:ext uri="{FF2B5EF4-FFF2-40B4-BE49-F238E27FC236}">
                <a16:creationId xmlns:a16="http://schemas.microsoft.com/office/drawing/2014/main" id="{28E5690D-501D-4139-AB31-D6FA14F9FC49}"/>
              </a:ext>
            </a:extLst>
          </p:cNvPr>
          <p:cNvGrpSpPr/>
          <p:nvPr userDrawn="1"/>
        </p:nvGrpSpPr>
        <p:grpSpPr>
          <a:xfrm>
            <a:off x="0" y="0"/>
            <a:ext cx="12192000" cy="594360"/>
            <a:chOff x="0" y="0"/>
            <a:chExt cx="12192000" cy="594360"/>
          </a:xfrm>
        </p:grpSpPr>
        <p:sp>
          <p:nvSpPr>
            <p:cNvPr id="11" name="TopBar Shdw">
              <a:extLst>
                <a:ext uri="{FF2B5EF4-FFF2-40B4-BE49-F238E27FC236}">
                  <a16:creationId xmlns:a16="http://schemas.microsoft.com/office/drawing/2014/main" id="{A80601D5-86F0-4DD5-907A-027C24FEA3DE}"/>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range Fill">
              <a:extLst>
                <a:ext uri="{FF2B5EF4-FFF2-40B4-BE49-F238E27FC236}">
                  <a16:creationId xmlns:a16="http://schemas.microsoft.com/office/drawing/2014/main" id="{A2802A00-8783-4D5C-AE6D-90572BCA2CB6}"/>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13" name="Circle 1">
              <a:extLst>
                <a:ext uri="{FF2B5EF4-FFF2-40B4-BE49-F238E27FC236}">
                  <a16:creationId xmlns:a16="http://schemas.microsoft.com/office/drawing/2014/main" id="{EB3A1D82-A12B-4FCA-ADF1-95851DE65557}"/>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9192" b="85794"/>
            <a:stretch/>
          </p:blipFill>
          <p:spPr>
            <a:xfrm>
              <a:off x="0" y="0"/>
              <a:ext cx="10942320" cy="548640"/>
            </a:xfrm>
            <a:prstGeom prst="rect">
              <a:avLst/>
            </a:prstGeom>
          </p:spPr>
        </p:pic>
        <p:pic>
          <p:nvPicPr>
            <p:cNvPr id="14" name="Circle 4">
              <a:extLst>
                <a:ext uri="{FF2B5EF4-FFF2-40B4-BE49-F238E27FC236}">
                  <a16:creationId xmlns:a16="http://schemas.microsoft.com/office/drawing/2014/main" id="{F03E68C1-571B-4E29-8C55-7A51F5C97CBA}"/>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40555" t="37500" b="52500"/>
            <a:stretch/>
          </p:blipFill>
          <p:spPr>
            <a:xfrm>
              <a:off x="0" y="0"/>
              <a:ext cx="3261360" cy="548640"/>
            </a:xfrm>
            <a:prstGeom prst="rect">
              <a:avLst/>
            </a:prstGeom>
          </p:spPr>
        </p:pic>
        <p:pic>
          <p:nvPicPr>
            <p:cNvPr id="15" name="Circle 5">
              <a:extLst>
                <a:ext uri="{FF2B5EF4-FFF2-40B4-BE49-F238E27FC236}">
                  <a16:creationId xmlns:a16="http://schemas.microsoft.com/office/drawing/2014/main" id="{0DB5086E-FCB2-4515-945E-9A99E770D988}"/>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61509" b="24906"/>
            <a:stretch/>
          </p:blipFill>
          <p:spPr>
            <a:xfrm>
              <a:off x="685800" y="0"/>
              <a:ext cx="4038600" cy="548640"/>
            </a:xfrm>
            <a:prstGeom prst="rect">
              <a:avLst/>
            </a:prstGeom>
          </p:spPr>
        </p:pic>
        <p:pic>
          <p:nvPicPr>
            <p:cNvPr id="16" name="Picture 15" descr="A picture containing logo&#10;&#10;Description automatically generated">
              <a:extLst>
                <a:ext uri="{FF2B5EF4-FFF2-40B4-BE49-F238E27FC236}">
                  <a16:creationId xmlns:a16="http://schemas.microsoft.com/office/drawing/2014/main" id="{B92865FA-F5DD-4487-A0C8-85C9775DA52B}"/>
                </a:ext>
              </a:extLst>
            </p:cNvPr>
            <p:cNvPicPr>
              <a:picLocks noChangeAspect="1"/>
            </p:cNvPicPr>
            <p:nvPr userDrawn="1"/>
          </p:nvPicPr>
          <p:blipFill>
            <a:blip r:embed="rId9"/>
            <a:stretch>
              <a:fillRect/>
            </a:stretch>
          </p:blipFill>
          <p:spPr>
            <a:xfrm>
              <a:off x="335280" y="182880"/>
              <a:ext cx="1097280" cy="182880"/>
            </a:xfrm>
            <a:prstGeom prst="rect">
              <a:avLst/>
            </a:prstGeom>
          </p:spPr>
        </p:pic>
      </p:grpSp>
      <p:sp>
        <p:nvSpPr>
          <p:cNvPr id="21" name="TextBox 20">
            <a:extLst>
              <a:ext uri="{FF2B5EF4-FFF2-40B4-BE49-F238E27FC236}">
                <a16:creationId xmlns:a16="http://schemas.microsoft.com/office/drawing/2014/main" id="{F368E362-171E-4A61-AADE-BA3EE91C1C0D}"/>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2" name="TextBox 21">
            <a:extLst>
              <a:ext uri="{FF2B5EF4-FFF2-40B4-BE49-F238E27FC236}">
                <a16:creationId xmlns:a16="http://schemas.microsoft.com/office/drawing/2014/main" id="{61CF3331-BF7B-4B79-81FC-9EDA549F42E0}"/>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3800108561"/>
      </p:ext>
    </p:extLst>
  </p:cSld>
  <p:clrMapOvr>
    <a:masterClrMapping/>
  </p:clrMapOvr>
  <p:transition>
    <p:fade/>
  </p:transition>
  <p:extLst>
    <p:ext uri="{DCECCB84-F9BA-43D5-87BE-67443E8EF086}">
      <p15:sldGuideLst xmlns:p15="http://schemas.microsoft.com/office/powerpoint/2012/main">
        <p15:guide id="1" pos="211">
          <p15:clr>
            <a:srgbClr val="FBAE40"/>
          </p15:clr>
        </p15:guide>
        <p15:guide id="2" pos="7469">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Orange">
    <p:bg>
      <p:bgPr>
        <a:gradFill>
          <a:gsLst>
            <a:gs pos="0">
              <a:srgbClr val="FCB424"/>
            </a:gs>
            <a:gs pos="80000">
              <a:srgbClr val="EF7A34"/>
            </a:gs>
          </a:gsLst>
          <a:path path="circle">
            <a:fillToRect l="100000" b="100000"/>
          </a:path>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5284E45D-D953-49CA-BD12-FBA407E7484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3AD2EBC6-66D5-48D6-88F5-5753A1B2419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2" name="Circle 3">
            <a:extLst>
              <a:ext uri="{FF2B5EF4-FFF2-40B4-BE49-F238E27FC236}">
                <a16:creationId xmlns:a16="http://schemas.microsoft.com/office/drawing/2014/main" id="{C4702A37-AE61-4516-8697-964512427659}"/>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05BEEFCE-2527-4BF0-BF4D-9571D933D4A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8ABEB82D-FAC8-4E93-A810-F06E093D46A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4360"/>
            <a:ext cx="9143682" cy="5303520"/>
          </a:xfrm>
        </p:spPr>
        <p:txBody>
          <a:bodyPr tIns="91440" bIns="91440" anchor="ctr" anchorCtr="1"/>
          <a:lstStyle>
            <a:lvl1pPr algn="l">
              <a:defRPr sz="4200">
                <a:solidFill>
                  <a:schemeClr val="bg1"/>
                </a:solidFill>
              </a:defRPr>
            </a:lvl1pPr>
          </a:lstStyle>
          <a:p>
            <a:r>
              <a:rPr lang="en-GB"/>
              <a:t>Click to edit Master title style</a:t>
            </a:r>
            <a:endParaRPr lang="en-US" dirty="0"/>
          </a:p>
        </p:txBody>
      </p:sp>
      <p:sp>
        <p:nvSpPr>
          <p:cNvPr id="8" name="Rectangle 7">
            <a:extLst>
              <a:ext uri="{FF2B5EF4-FFF2-40B4-BE49-F238E27FC236}">
                <a16:creationId xmlns:a16="http://schemas.microsoft.com/office/drawing/2014/main" id="{2FBAFEE0-AFBA-479B-8F09-B77E2DF359F1}"/>
              </a:ext>
            </a:extLst>
          </p:cNvPr>
          <p:cNvSpPr/>
          <p:nvPr userDrawn="1"/>
        </p:nvSpPr>
        <p:spPr>
          <a:xfrm>
            <a:off x="0" y="626364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4DAB0C-3981-4807-A2C8-5978941437E9}"/>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C1CC8265-7C4C-4164-BE09-BEDD6EACFE70}"/>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9" name="TextBox 18">
            <a:extLst>
              <a:ext uri="{FF2B5EF4-FFF2-40B4-BE49-F238E27FC236}">
                <a16:creationId xmlns:a16="http://schemas.microsoft.com/office/drawing/2014/main" id="{FDBBCE4B-CFEB-4D59-8FFA-38451CEC993A}"/>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0" name="TextBox 19">
            <a:extLst>
              <a:ext uri="{FF2B5EF4-FFF2-40B4-BE49-F238E27FC236}">
                <a16:creationId xmlns:a16="http://schemas.microsoft.com/office/drawing/2014/main" id="{4A40D502-889B-467A-8181-E86CF1525D1F}"/>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453867421"/>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Navy">
    <p:bg>
      <p:bgPr>
        <a:gradFill>
          <a:gsLst>
            <a:gs pos="0">
              <a:schemeClr val="tx2">
                <a:lumMod val="75000"/>
                <a:lumOff val="25000"/>
              </a:schemeClr>
            </a:gs>
            <a:gs pos="80000">
              <a:schemeClr val="tx2">
                <a:lumMod val="90000"/>
                <a:lumOff val="10000"/>
              </a:schemeClr>
            </a:gs>
          </a:gsLst>
          <a:path path="circle">
            <a:fillToRect l="100000" b="100000"/>
          </a:path>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A1C0BDF5-BCBB-48BF-988D-345ED2FE19C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8" name="Circle 2">
            <a:extLst>
              <a:ext uri="{FF2B5EF4-FFF2-40B4-BE49-F238E27FC236}">
                <a16:creationId xmlns:a16="http://schemas.microsoft.com/office/drawing/2014/main" id="{005B2E41-F335-4EE4-B520-C793433F61F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9" name="Circle 3">
            <a:extLst>
              <a:ext uri="{FF2B5EF4-FFF2-40B4-BE49-F238E27FC236}">
                <a16:creationId xmlns:a16="http://schemas.microsoft.com/office/drawing/2014/main" id="{73BFFC3A-E2B9-4DC4-A9EE-251FA7078C1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556E5C58-7A83-457B-9534-01C42A7B45E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4705CFC6-B37C-402E-B8CF-587B8431123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303520"/>
          </a:xfrm>
        </p:spPr>
        <p:txBody>
          <a:bodyPr tIns="91440" bIns="91440" anchor="ctr" anchorCtr="1"/>
          <a:lstStyle>
            <a:lvl1pPr algn="l">
              <a:defRPr sz="4200">
                <a:solidFill>
                  <a:schemeClr val="bg1"/>
                </a:solidFill>
              </a:defRPr>
            </a:lvl1pPr>
          </a:lstStyle>
          <a:p>
            <a:r>
              <a:rPr lang="en-GB"/>
              <a:t>Click to edit Master title style</a:t>
            </a:r>
            <a:endParaRPr lang="en-US" dirty="0"/>
          </a:p>
        </p:txBody>
      </p:sp>
      <p:sp>
        <p:nvSpPr>
          <p:cNvPr id="10" name="Rectangle 9">
            <a:extLst>
              <a:ext uri="{FF2B5EF4-FFF2-40B4-BE49-F238E27FC236}">
                <a16:creationId xmlns:a16="http://schemas.microsoft.com/office/drawing/2014/main" id="{17881DC4-4669-46C4-937B-091CFD39DC6C}"/>
              </a:ext>
            </a:extLst>
          </p:cNvPr>
          <p:cNvSpPr/>
          <p:nvPr userDrawn="1"/>
        </p:nvSpPr>
        <p:spPr>
          <a:xfrm>
            <a:off x="0" y="6263640"/>
            <a:ext cx="12192000" cy="594360"/>
          </a:xfrm>
          <a:prstGeom prst="rect">
            <a:avLst/>
          </a:prstGeom>
          <a:solidFill>
            <a:schemeClr val="tx2">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1" name="Rectangle 10">
            <a:extLst>
              <a:ext uri="{FF2B5EF4-FFF2-40B4-BE49-F238E27FC236}">
                <a16:creationId xmlns:a16="http://schemas.microsoft.com/office/drawing/2014/main" id="{757301BF-2C2B-49CB-B420-F3AAEE744A49}"/>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3D024BA-0B33-4C8D-B1D6-A256A899EB64}"/>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9" name="TextBox 18">
            <a:extLst>
              <a:ext uri="{FF2B5EF4-FFF2-40B4-BE49-F238E27FC236}">
                <a16:creationId xmlns:a16="http://schemas.microsoft.com/office/drawing/2014/main" id="{3B16A4FE-BFED-4BF0-A362-CD89F5B1610A}"/>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0" name="TextBox 19">
            <a:extLst>
              <a:ext uri="{FF2B5EF4-FFF2-40B4-BE49-F238E27FC236}">
                <a16:creationId xmlns:a16="http://schemas.microsoft.com/office/drawing/2014/main" id="{66B052B7-1AFF-49EB-9C72-FAF759BE1AB4}"/>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990920242"/>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Lt Gray">
    <p:bg>
      <p:bgPr>
        <a:gradFill>
          <a:gsLst>
            <a:gs pos="0">
              <a:schemeClr val="bg2">
                <a:lumMod val="60000"/>
                <a:lumOff val="40000"/>
              </a:schemeClr>
            </a:gs>
            <a:gs pos="80000">
              <a:schemeClr val="bg2"/>
            </a:gs>
          </a:gsLst>
          <a:path path="circle">
            <a:fillToRect l="100000" b="100000"/>
          </a:path>
        </a:gradFill>
        <a:effectLst/>
      </p:bgPr>
    </p:bg>
    <p:spTree>
      <p:nvGrpSpPr>
        <p:cNvPr id="1" name=""/>
        <p:cNvGrpSpPr/>
        <p:nvPr/>
      </p:nvGrpSpPr>
      <p:grpSpPr>
        <a:xfrm>
          <a:off x="0" y="0"/>
          <a:ext cx="0" cy="0"/>
          <a:chOff x="0" y="0"/>
          <a:chExt cx="0" cy="0"/>
        </a:xfrm>
      </p:grpSpPr>
      <p:pic>
        <p:nvPicPr>
          <p:cNvPr id="9" name="Circle 1">
            <a:extLst>
              <a:ext uri="{FF2B5EF4-FFF2-40B4-BE49-F238E27FC236}">
                <a16:creationId xmlns:a16="http://schemas.microsoft.com/office/drawing/2014/main" id="{B98CAB67-E615-4E14-8E78-45A5B291085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10" name="Circle 2">
            <a:extLst>
              <a:ext uri="{FF2B5EF4-FFF2-40B4-BE49-F238E27FC236}">
                <a16:creationId xmlns:a16="http://schemas.microsoft.com/office/drawing/2014/main" id="{31109005-C0E7-4BC0-BCFE-FF8E2EE3117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1" name="Circle 3">
            <a:extLst>
              <a:ext uri="{FF2B5EF4-FFF2-40B4-BE49-F238E27FC236}">
                <a16:creationId xmlns:a16="http://schemas.microsoft.com/office/drawing/2014/main" id="{04F904A0-3302-48F7-9783-D6C722EC3DF1}"/>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FCAF61E9-8CCA-4A89-89D4-1F98EA2FBA0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C2D17B5E-B975-434B-B75A-FA63D51C1E6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303520"/>
          </a:xfrm>
        </p:spPr>
        <p:txBody>
          <a:bodyPr tIns="91440" bIns="91440" anchor="ctr" anchorCtr="1"/>
          <a:lstStyle>
            <a:lvl1pPr algn="l">
              <a:defRPr sz="4200">
                <a:solidFill>
                  <a:schemeClr val="tx2"/>
                </a:solidFill>
              </a:defRPr>
            </a:lvl1pPr>
          </a:lstStyle>
          <a:p>
            <a:r>
              <a:rPr lang="en-GB"/>
              <a:t>Click to edit Master title style</a:t>
            </a:r>
            <a:endParaRPr lang="en-US" dirty="0"/>
          </a:p>
        </p:txBody>
      </p:sp>
      <p:sp>
        <p:nvSpPr>
          <p:cNvPr id="7" name="Rectangle 6">
            <a:extLst>
              <a:ext uri="{FF2B5EF4-FFF2-40B4-BE49-F238E27FC236}">
                <a16:creationId xmlns:a16="http://schemas.microsoft.com/office/drawing/2014/main" id="{375A75BC-C709-4260-8343-497B4DBF2DAE}"/>
              </a:ext>
            </a:extLst>
          </p:cNvPr>
          <p:cNvSpPr/>
          <p:nvPr userDrawn="1"/>
        </p:nvSpPr>
        <p:spPr>
          <a:xfrm>
            <a:off x="0" y="6263640"/>
            <a:ext cx="12192000" cy="594360"/>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Rectangle 7">
            <a:extLst>
              <a:ext uri="{FF2B5EF4-FFF2-40B4-BE49-F238E27FC236}">
                <a16:creationId xmlns:a16="http://schemas.microsoft.com/office/drawing/2014/main" id="{1E910D65-3435-46DC-8A51-B8B474B953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F675864-98A9-463C-AEF1-82626DF0E13C}"/>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9" name="TextBox 18">
            <a:extLst>
              <a:ext uri="{FF2B5EF4-FFF2-40B4-BE49-F238E27FC236}">
                <a16:creationId xmlns:a16="http://schemas.microsoft.com/office/drawing/2014/main" id="{22F20136-60F9-4E95-B8B7-A6B391BEE859}"/>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0" name="TextBox 19">
            <a:extLst>
              <a:ext uri="{FF2B5EF4-FFF2-40B4-BE49-F238E27FC236}">
                <a16:creationId xmlns:a16="http://schemas.microsoft.com/office/drawing/2014/main" id="{513ADB97-822B-47E5-9E99-8AEA04FF8517}"/>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198402560"/>
      </p:ext>
    </p:extLst>
  </p:cSld>
  <p:clrMapOvr>
    <a:masterClrMapping/>
  </p:clrMapOvr>
  <p:transition>
    <p:fade/>
  </p:transition>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Photo Layout 1">
    <p:bg>
      <p:bgPr>
        <a:gradFill flip="none" rotWithShape="1">
          <a:gsLst>
            <a:gs pos="0">
              <a:srgbClr val="FCB424"/>
            </a:gs>
            <a:gs pos="80000">
              <a:srgbClr val="EF7A34"/>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EA02509E-3C4A-4046-A75B-DD212B64C14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CA678D74-D171-4BDA-B9E7-6D835B73D72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0" name="Circle 3">
            <a:extLst>
              <a:ext uri="{FF2B5EF4-FFF2-40B4-BE49-F238E27FC236}">
                <a16:creationId xmlns:a16="http://schemas.microsoft.com/office/drawing/2014/main" id="{D1405C83-6EEB-4BBC-BC38-1FDD5EC5AA0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1" name="Circle 4">
            <a:extLst>
              <a:ext uri="{FF2B5EF4-FFF2-40B4-BE49-F238E27FC236}">
                <a16:creationId xmlns:a16="http://schemas.microsoft.com/office/drawing/2014/main" id="{32195EB7-285D-4FA3-9B55-CC8120CB122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2" name="Circle 5">
            <a:extLst>
              <a:ext uri="{FF2B5EF4-FFF2-40B4-BE49-F238E27FC236}">
                <a16:creationId xmlns:a16="http://schemas.microsoft.com/office/drawing/2014/main" id="{027F7991-A094-400F-A0A8-2D02D0F9CD4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13" name="Rectangle 12">
            <a:extLst>
              <a:ext uri="{FF2B5EF4-FFF2-40B4-BE49-F238E27FC236}">
                <a16:creationId xmlns:a16="http://schemas.microsoft.com/office/drawing/2014/main" id="{CB03B11A-9588-4325-A544-A554AF6025F5}"/>
              </a:ext>
            </a:extLst>
          </p:cNvPr>
          <p:cNvSpPr/>
          <p:nvPr userDrawn="1"/>
        </p:nvSpPr>
        <p:spPr>
          <a:xfrm>
            <a:off x="0" y="626364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342A9E1-B795-4572-B7B6-93A29AC704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AB31C68C-D280-44C1-AE74-4B169173A8FD}"/>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5" name="Picture Placeholder 4">
            <a:extLst>
              <a:ext uri="{FF2B5EF4-FFF2-40B4-BE49-F238E27FC236}">
                <a16:creationId xmlns:a16="http://schemas.microsoft.com/office/drawing/2014/main" id="{F53CA529-9053-48C2-B0C6-31AE875CBC9A}"/>
              </a:ext>
            </a:extLst>
          </p:cNvPr>
          <p:cNvSpPr>
            <a:spLocks noGrp="1" noChangeAspect="1"/>
          </p:cNvSpPr>
          <p:nvPr>
            <p:ph type="pic" sz="quarter" idx="10"/>
          </p:nvPr>
        </p:nvSpPr>
        <p:spPr>
          <a:xfrm>
            <a:off x="3169920" y="228600"/>
            <a:ext cx="5852160" cy="5852160"/>
          </a:xfrm>
          <a:prstGeom prst="ellipse">
            <a:avLst/>
          </a:prstGeom>
          <a:solidFill>
            <a:schemeClr val="bg2">
              <a:lumMod val="75000"/>
            </a:schemeClr>
          </a:solidFill>
          <a:ln w="50800">
            <a:solidFill>
              <a:schemeClr val="bg1"/>
            </a:solidFill>
          </a:ln>
        </p:spPr>
        <p:txBody>
          <a:bodyPr anchor="ctr" anchorCtr="0"/>
          <a:lstStyle>
            <a:lvl1pPr marL="0" indent="0" algn="ctr">
              <a:buNone/>
              <a:defRPr/>
            </a:lvl1pPr>
          </a:lstStyle>
          <a:p>
            <a:r>
              <a:rPr lang="en-GB"/>
              <a:t>Click icon to add picture</a:t>
            </a:r>
            <a:endParaRPr lang="en-US"/>
          </a:p>
        </p:txBody>
      </p:sp>
      <p:sp>
        <p:nvSpPr>
          <p:cNvPr id="20" name="TextBox 19">
            <a:extLst>
              <a:ext uri="{FF2B5EF4-FFF2-40B4-BE49-F238E27FC236}">
                <a16:creationId xmlns:a16="http://schemas.microsoft.com/office/drawing/2014/main" id="{6ADD19EF-5E18-47CB-B301-FAEF1E90B643}"/>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1" name="TextBox 20">
            <a:extLst>
              <a:ext uri="{FF2B5EF4-FFF2-40B4-BE49-F238E27FC236}">
                <a16:creationId xmlns:a16="http://schemas.microsoft.com/office/drawing/2014/main" id="{B8CF8BE4-98D4-403C-8D8A-F56FAE4253E2}"/>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2267384543"/>
      </p:ext>
    </p:extLst>
  </p:cSld>
  <p:clrMapOvr>
    <a:masterClrMapping/>
  </p:clrMapOvr>
  <p:transition>
    <p:fade/>
  </p:transition>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reserve="1">
  <p:cSld name="Video">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335280" y="593726"/>
            <a:ext cx="11521758" cy="2845116"/>
          </a:xfrm>
        </p:spPr>
        <p:txBody>
          <a:bodyPr anchor="b"/>
          <a:lstStyle>
            <a:lvl1pPr algn="ctr">
              <a:defRPr sz="4200" b="1">
                <a:solidFill>
                  <a:schemeClr val="tx1">
                    <a:lumMod val="65000"/>
                    <a:lumOff val="35000"/>
                  </a:schemeClr>
                </a:solidFill>
              </a:defRPr>
            </a:lvl1pPr>
          </a:lstStyle>
          <a:p>
            <a:r>
              <a:rPr lang="en-GB"/>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335280" y="3566159"/>
            <a:ext cx="11521758" cy="2971165"/>
          </a:xfrm>
        </p:spPr>
        <p:txBody>
          <a:bodyPr/>
          <a:lstStyle>
            <a:lvl1pPr marL="0" indent="0" algn="ctr">
              <a:buNone/>
              <a:defRPr sz="24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Tree>
    <p:custDataLst>
      <p:tags r:id="rId1"/>
    </p:custDataLst>
    <p:extLst>
      <p:ext uri="{BB962C8B-B14F-4D97-AF65-F5344CB8AC3E}">
        <p14:creationId xmlns:p14="http://schemas.microsoft.com/office/powerpoint/2010/main" val="2429058761"/>
      </p:ext>
    </p:extLst>
  </p:cSld>
  <p:clrMapOvr>
    <a:masterClrMapping/>
  </p:clrMapOvr>
  <p:transition>
    <p:fade/>
  </p:transition>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Orange">
    <p:bg>
      <p:bgPr>
        <a:gradFill flip="none" rotWithShape="1">
          <a:gsLst>
            <a:gs pos="0">
              <a:srgbClr val="FCB424"/>
            </a:gs>
            <a:gs pos="80000">
              <a:srgbClr val="EF7A34"/>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EA02509E-3C4A-4046-A75B-DD212B64C14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CA678D74-D171-4BDA-B9E7-6D835B73D72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0" name="Circle 3">
            <a:extLst>
              <a:ext uri="{FF2B5EF4-FFF2-40B4-BE49-F238E27FC236}">
                <a16:creationId xmlns:a16="http://schemas.microsoft.com/office/drawing/2014/main" id="{D1405C83-6EEB-4BBC-BC38-1FDD5EC5AA0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1" name="Circle 4">
            <a:extLst>
              <a:ext uri="{FF2B5EF4-FFF2-40B4-BE49-F238E27FC236}">
                <a16:creationId xmlns:a16="http://schemas.microsoft.com/office/drawing/2014/main" id="{32195EB7-285D-4FA3-9B55-CC8120CB122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2" name="Circle 5">
            <a:extLst>
              <a:ext uri="{FF2B5EF4-FFF2-40B4-BE49-F238E27FC236}">
                <a16:creationId xmlns:a16="http://schemas.microsoft.com/office/drawing/2014/main" id="{027F7991-A094-400F-A0A8-2D02D0F9CD4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3" name="Subtitle 2">
            <a:extLst>
              <a:ext uri="{FF2B5EF4-FFF2-40B4-BE49-F238E27FC236}">
                <a16:creationId xmlns:a16="http://schemas.microsoft.com/office/drawing/2014/main" id="{379D148E-BBA3-430D-B5DF-F5D8697005AE}"/>
              </a:ext>
            </a:extLst>
          </p:cNvPr>
          <p:cNvSpPr>
            <a:spLocks noGrp="1"/>
          </p:cNvSpPr>
          <p:nvPr>
            <p:ph type="subTitle" idx="1" hasCustomPrompt="1"/>
          </p:nvPr>
        </p:nvSpPr>
        <p:spPr>
          <a:xfrm>
            <a:off x="1386840" y="3429000"/>
            <a:ext cx="9418320" cy="822960"/>
          </a:xfrm>
          <a:noFill/>
          <a:ln>
            <a:noFill/>
          </a:ln>
        </p:spPr>
        <p:txBody>
          <a:bodyPr lIns="182880" tIns="91440" rIns="91440" bIns="91440" anchor="ctr" anchorCtr="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br>
              <a:rPr lang="en-US" dirty="0"/>
            </a:br>
            <a:r>
              <a:rPr lang="en-US" dirty="0"/>
              <a:t>Master subtitle style</a:t>
            </a:r>
          </a:p>
        </p:txBody>
      </p:sp>
      <p:sp>
        <p:nvSpPr>
          <p:cNvPr id="2" name="Title 1">
            <a:extLst>
              <a:ext uri="{FF2B5EF4-FFF2-40B4-BE49-F238E27FC236}">
                <a16:creationId xmlns:a16="http://schemas.microsoft.com/office/drawing/2014/main" id="{16DBCD18-939C-4D8B-BF4D-BD4DF4142545}"/>
              </a:ext>
            </a:extLst>
          </p:cNvPr>
          <p:cNvSpPr>
            <a:spLocks noGrp="1"/>
          </p:cNvSpPr>
          <p:nvPr>
            <p:ph type="ctrTitle" hasCustomPrompt="1"/>
          </p:nvPr>
        </p:nvSpPr>
        <p:spPr>
          <a:xfrm>
            <a:off x="1386840" y="1828800"/>
            <a:ext cx="9418320" cy="1600200"/>
          </a:xfrm>
          <a:noFill/>
          <a:ln w="38100">
            <a:noFill/>
          </a:ln>
        </p:spPr>
        <p:txBody>
          <a:bodyPr lIns="182880" tIns="91440" rIns="91440" bIns="0" anchor="ctr" anchorCtr="0"/>
          <a:lstStyle>
            <a:lvl1pPr algn="l">
              <a:defRPr sz="4200">
                <a:solidFill>
                  <a:schemeClr val="bg1"/>
                </a:solidFill>
              </a:defRPr>
            </a:lvl1pPr>
          </a:lstStyle>
          <a:p>
            <a:r>
              <a:rPr lang="en-US" dirty="0"/>
              <a:t>Click to edit</a:t>
            </a:r>
            <a:br>
              <a:rPr lang="en-US" dirty="0"/>
            </a:br>
            <a:r>
              <a:rPr lang="en-US" dirty="0"/>
              <a:t>Master title style</a:t>
            </a:r>
          </a:p>
        </p:txBody>
      </p:sp>
      <p:sp>
        <p:nvSpPr>
          <p:cNvPr id="13" name="Rectangle 12">
            <a:extLst>
              <a:ext uri="{FF2B5EF4-FFF2-40B4-BE49-F238E27FC236}">
                <a16:creationId xmlns:a16="http://schemas.microsoft.com/office/drawing/2014/main" id="{CB03B11A-9588-4325-A544-A554AF6025F5}"/>
              </a:ext>
            </a:extLst>
          </p:cNvPr>
          <p:cNvSpPr/>
          <p:nvPr userDrawn="1"/>
        </p:nvSpPr>
        <p:spPr>
          <a:xfrm>
            <a:off x="0" y="626364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342A9E1-B795-4572-B7B6-93A29AC704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AB31C68C-D280-44C1-AE74-4B169173A8FD}"/>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20" name="TextBox 19">
            <a:extLst>
              <a:ext uri="{FF2B5EF4-FFF2-40B4-BE49-F238E27FC236}">
                <a16:creationId xmlns:a16="http://schemas.microsoft.com/office/drawing/2014/main" id="{0C396C9D-CCBE-453D-B6D0-2F4EFCC8DFA3}"/>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1" name="TextBox 20">
            <a:extLst>
              <a:ext uri="{FF2B5EF4-FFF2-40B4-BE49-F238E27FC236}">
                <a16:creationId xmlns:a16="http://schemas.microsoft.com/office/drawing/2014/main" id="{0F20E7F3-427B-46B2-B58C-2521FA9D8FAA}"/>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83023572"/>
      </p:ext>
    </p:extLst>
  </p:cSld>
  <p:clrMapOvr>
    <a:masterClrMapping/>
  </p:clrMapOvr>
  <p:transition>
    <p:fade/>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Navy">
    <p:bg>
      <p:bgPr>
        <a:gradFill>
          <a:gsLst>
            <a:gs pos="0">
              <a:schemeClr val="tx2">
                <a:lumMod val="75000"/>
                <a:lumOff val="25000"/>
              </a:schemeClr>
            </a:gs>
            <a:gs pos="80000">
              <a:schemeClr val="tx2">
                <a:lumMod val="90000"/>
                <a:lumOff val="10000"/>
              </a:schemeClr>
            </a:gs>
          </a:gsLst>
          <a:path path="circle">
            <a:fillToRect l="100000" b="100000"/>
          </a:path>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A1C0BDF5-BCBB-48BF-988D-345ED2FE19C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8" name="Circle 2">
            <a:extLst>
              <a:ext uri="{FF2B5EF4-FFF2-40B4-BE49-F238E27FC236}">
                <a16:creationId xmlns:a16="http://schemas.microsoft.com/office/drawing/2014/main" id="{005B2E41-F335-4EE4-B520-C793433F61F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9" name="Circle 3">
            <a:extLst>
              <a:ext uri="{FF2B5EF4-FFF2-40B4-BE49-F238E27FC236}">
                <a16:creationId xmlns:a16="http://schemas.microsoft.com/office/drawing/2014/main" id="{73BFFC3A-E2B9-4DC4-A9EE-251FA7078C1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556E5C58-7A83-457B-9534-01C42A7B45E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4705CFC6-B37C-402E-B8CF-587B8431123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15" name="Subtitle 2">
            <a:extLst>
              <a:ext uri="{FF2B5EF4-FFF2-40B4-BE49-F238E27FC236}">
                <a16:creationId xmlns:a16="http://schemas.microsoft.com/office/drawing/2014/main" id="{E8F5C6C9-8BA7-45E3-B552-1AC12769B41A}"/>
              </a:ext>
            </a:extLst>
          </p:cNvPr>
          <p:cNvSpPr>
            <a:spLocks noGrp="1"/>
          </p:cNvSpPr>
          <p:nvPr>
            <p:ph type="subTitle" idx="1" hasCustomPrompt="1"/>
          </p:nvPr>
        </p:nvSpPr>
        <p:spPr>
          <a:xfrm>
            <a:off x="1386840" y="3429000"/>
            <a:ext cx="9418320" cy="822960"/>
          </a:xfrm>
          <a:noFill/>
          <a:ln>
            <a:noFill/>
          </a:ln>
        </p:spPr>
        <p:txBody>
          <a:bodyPr lIns="182880" tIns="91440" rIns="91440" bIns="91440" anchor="ctr" anchorCtr="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br>
              <a:rPr lang="en-US" dirty="0"/>
            </a:br>
            <a:r>
              <a:rPr lang="en-US" dirty="0"/>
              <a:t>Master subtitle style</a:t>
            </a:r>
          </a:p>
        </p:txBody>
      </p:sp>
      <p:sp>
        <p:nvSpPr>
          <p:cNvPr id="16" name="Title 1">
            <a:extLst>
              <a:ext uri="{FF2B5EF4-FFF2-40B4-BE49-F238E27FC236}">
                <a16:creationId xmlns:a16="http://schemas.microsoft.com/office/drawing/2014/main" id="{599528C5-3F89-4A06-91BA-E42F3EAA0271}"/>
              </a:ext>
            </a:extLst>
          </p:cNvPr>
          <p:cNvSpPr>
            <a:spLocks noGrp="1"/>
          </p:cNvSpPr>
          <p:nvPr>
            <p:ph type="ctrTitle" hasCustomPrompt="1"/>
          </p:nvPr>
        </p:nvSpPr>
        <p:spPr>
          <a:xfrm>
            <a:off x="1386840" y="1828800"/>
            <a:ext cx="9418320" cy="1600200"/>
          </a:xfrm>
          <a:noFill/>
          <a:ln w="38100">
            <a:noFill/>
          </a:ln>
        </p:spPr>
        <p:txBody>
          <a:bodyPr lIns="182880" tIns="91440" rIns="91440" bIns="0" anchor="ctr" anchorCtr="0"/>
          <a:lstStyle>
            <a:lvl1pPr algn="l">
              <a:defRPr sz="4200">
                <a:solidFill>
                  <a:schemeClr val="bg1"/>
                </a:solidFill>
              </a:defRPr>
            </a:lvl1pPr>
          </a:lstStyle>
          <a:p>
            <a:r>
              <a:rPr lang="en-US" dirty="0"/>
              <a:t>Click to edit</a:t>
            </a:r>
            <a:br>
              <a:rPr lang="en-US" dirty="0"/>
            </a:br>
            <a:r>
              <a:rPr lang="en-US" dirty="0"/>
              <a:t>Master title style</a:t>
            </a:r>
          </a:p>
        </p:txBody>
      </p:sp>
      <p:sp>
        <p:nvSpPr>
          <p:cNvPr id="18" name="Rectangle 17">
            <a:extLst>
              <a:ext uri="{FF2B5EF4-FFF2-40B4-BE49-F238E27FC236}">
                <a16:creationId xmlns:a16="http://schemas.microsoft.com/office/drawing/2014/main" id="{08A647E4-9598-4ED6-96DD-ECABB9D1837B}"/>
              </a:ext>
            </a:extLst>
          </p:cNvPr>
          <p:cNvSpPr/>
          <p:nvPr userDrawn="1"/>
        </p:nvSpPr>
        <p:spPr>
          <a:xfrm>
            <a:off x="0" y="6263640"/>
            <a:ext cx="12192000" cy="594360"/>
          </a:xfrm>
          <a:prstGeom prst="rect">
            <a:avLst/>
          </a:prstGeom>
          <a:solidFill>
            <a:schemeClr val="tx2">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9" name="Rectangle 18">
            <a:extLst>
              <a:ext uri="{FF2B5EF4-FFF2-40B4-BE49-F238E27FC236}">
                <a16:creationId xmlns:a16="http://schemas.microsoft.com/office/drawing/2014/main" id="{71FE44A9-F567-41FE-93C5-BA8905A43431}"/>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BC85AD2C-C956-44C5-8ABD-B2601760687E}"/>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23" name="TextBox 22">
            <a:extLst>
              <a:ext uri="{FF2B5EF4-FFF2-40B4-BE49-F238E27FC236}">
                <a16:creationId xmlns:a16="http://schemas.microsoft.com/office/drawing/2014/main" id="{13D68C2C-70A6-4D53-BC2C-FCC0C1D874DD}"/>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4" name="TextBox 23">
            <a:extLst>
              <a:ext uri="{FF2B5EF4-FFF2-40B4-BE49-F238E27FC236}">
                <a16:creationId xmlns:a16="http://schemas.microsoft.com/office/drawing/2014/main" id="{B7E24B07-0F2B-4DF6-81ED-13FD4AA43A95}"/>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805628546"/>
      </p:ext>
    </p:extLst>
  </p:cSld>
  <p:clrMapOvr>
    <a:masterClrMapping/>
  </p:clrMapOvr>
  <p:transition>
    <p:fade/>
  </p:transition>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Lt Gray">
    <p:bg>
      <p:bgPr>
        <a:gradFill>
          <a:gsLst>
            <a:gs pos="0">
              <a:schemeClr val="bg2">
                <a:lumMod val="60000"/>
                <a:lumOff val="40000"/>
              </a:schemeClr>
            </a:gs>
            <a:gs pos="80000">
              <a:schemeClr val="bg2"/>
            </a:gs>
          </a:gsLst>
          <a:path path="circle">
            <a:fillToRect l="100000" b="100000"/>
          </a:path>
        </a:gradFill>
        <a:effectLst/>
      </p:bgPr>
    </p:bg>
    <p:spTree>
      <p:nvGrpSpPr>
        <p:cNvPr id="1" name=""/>
        <p:cNvGrpSpPr/>
        <p:nvPr/>
      </p:nvGrpSpPr>
      <p:grpSpPr>
        <a:xfrm>
          <a:off x="0" y="0"/>
          <a:ext cx="0" cy="0"/>
          <a:chOff x="0" y="0"/>
          <a:chExt cx="0" cy="0"/>
        </a:xfrm>
      </p:grpSpPr>
      <p:pic>
        <p:nvPicPr>
          <p:cNvPr id="9" name="Circle 1">
            <a:extLst>
              <a:ext uri="{FF2B5EF4-FFF2-40B4-BE49-F238E27FC236}">
                <a16:creationId xmlns:a16="http://schemas.microsoft.com/office/drawing/2014/main" id="{B98CAB67-E615-4E14-8E78-45A5B291085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10" name="Circle 2">
            <a:extLst>
              <a:ext uri="{FF2B5EF4-FFF2-40B4-BE49-F238E27FC236}">
                <a16:creationId xmlns:a16="http://schemas.microsoft.com/office/drawing/2014/main" id="{31109005-C0E7-4BC0-BCFE-FF8E2EE3117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1" name="Circle 3">
            <a:extLst>
              <a:ext uri="{FF2B5EF4-FFF2-40B4-BE49-F238E27FC236}">
                <a16:creationId xmlns:a16="http://schemas.microsoft.com/office/drawing/2014/main" id="{04F904A0-3302-48F7-9783-D6C722EC3DF1}"/>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FCAF61E9-8CCA-4A89-89D4-1F98EA2FBA0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C2D17B5E-B975-434B-B75A-FA63D51C1E6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7" name="Rectangle 6">
            <a:extLst>
              <a:ext uri="{FF2B5EF4-FFF2-40B4-BE49-F238E27FC236}">
                <a16:creationId xmlns:a16="http://schemas.microsoft.com/office/drawing/2014/main" id="{375A75BC-C709-4260-8343-497B4DBF2DAE}"/>
              </a:ext>
            </a:extLst>
          </p:cNvPr>
          <p:cNvSpPr/>
          <p:nvPr userDrawn="1"/>
        </p:nvSpPr>
        <p:spPr>
          <a:xfrm>
            <a:off x="0" y="6263640"/>
            <a:ext cx="12192000" cy="594360"/>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Rectangle 7">
            <a:extLst>
              <a:ext uri="{FF2B5EF4-FFF2-40B4-BE49-F238E27FC236}">
                <a16:creationId xmlns:a16="http://schemas.microsoft.com/office/drawing/2014/main" id="{1E910D65-3435-46DC-8A51-B8B474B953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F675864-98A9-463C-AEF1-82626DF0E13C}"/>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5" name="Subtitle 2">
            <a:extLst>
              <a:ext uri="{FF2B5EF4-FFF2-40B4-BE49-F238E27FC236}">
                <a16:creationId xmlns:a16="http://schemas.microsoft.com/office/drawing/2014/main" id="{515A5E1D-F3B6-4D30-BCCB-3E9E40A1FFA2}"/>
              </a:ext>
            </a:extLst>
          </p:cNvPr>
          <p:cNvSpPr>
            <a:spLocks noGrp="1"/>
          </p:cNvSpPr>
          <p:nvPr>
            <p:ph type="subTitle" idx="1" hasCustomPrompt="1"/>
          </p:nvPr>
        </p:nvSpPr>
        <p:spPr>
          <a:xfrm>
            <a:off x="1386840" y="3429000"/>
            <a:ext cx="9418320" cy="822960"/>
          </a:xfrm>
          <a:noFill/>
          <a:ln>
            <a:noFill/>
          </a:ln>
        </p:spPr>
        <p:txBody>
          <a:bodyPr lIns="182880" tIns="91440" rIns="91440" bIns="91440" anchor="ctr" anchorCtr="0"/>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br>
              <a:rPr lang="en-US" dirty="0"/>
            </a:br>
            <a:r>
              <a:rPr lang="en-US" dirty="0"/>
              <a:t>Master subtitle style</a:t>
            </a:r>
          </a:p>
        </p:txBody>
      </p:sp>
      <p:sp>
        <p:nvSpPr>
          <p:cNvPr id="16" name="Title 1">
            <a:extLst>
              <a:ext uri="{FF2B5EF4-FFF2-40B4-BE49-F238E27FC236}">
                <a16:creationId xmlns:a16="http://schemas.microsoft.com/office/drawing/2014/main" id="{F09B56FB-4877-4A0F-A971-6E8E44061D33}"/>
              </a:ext>
            </a:extLst>
          </p:cNvPr>
          <p:cNvSpPr>
            <a:spLocks noGrp="1"/>
          </p:cNvSpPr>
          <p:nvPr>
            <p:ph type="ctrTitle" hasCustomPrompt="1"/>
          </p:nvPr>
        </p:nvSpPr>
        <p:spPr>
          <a:xfrm>
            <a:off x="1386840" y="1828800"/>
            <a:ext cx="9418320" cy="1600200"/>
          </a:xfrm>
          <a:noFill/>
          <a:ln w="38100">
            <a:noFill/>
          </a:ln>
        </p:spPr>
        <p:txBody>
          <a:bodyPr lIns="182880" tIns="91440" rIns="91440" bIns="0" anchor="ctr" anchorCtr="0"/>
          <a:lstStyle>
            <a:lvl1pPr algn="l">
              <a:defRPr sz="4200">
                <a:solidFill>
                  <a:schemeClr val="tx2"/>
                </a:solidFill>
              </a:defRPr>
            </a:lvl1pPr>
          </a:lstStyle>
          <a:p>
            <a:r>
              <a:rPr lang="en-US" dirty="0"/>
              <a:t>Click to edit</a:t>
            </a:r>
            <a:br>
              <a:rPr lang="en-US" dirty="0"/>
            </a:br>
            <a:r>
              <a:rPr lang="en-US" dirty="0"/>
              <a:t>Master title style</a:t>
            </a:r>
          </a:p>
        </p:txBody>
      </p:sp>
      <p:sp>
        <p:nvSpPr>
          <p:cNvPr id="21" name="TextBox 20">
            <a:extLst>
              <a:ext uri="{FF2B5EF4-FFF2-40B4-BE49-F238E27FC236}">
                <a16:creationId xmlns:a16="http://schemas.microsoft.com/office/drawing/2014/main" id="{C7784003-563E-44F2-AAB3-581DB31C6B45}"/>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2" name="TextBox 21">
            <a:extLst>
              <a:ext uri="{FF2B5EF4-FFF2-40B4-BE49-F238E27FC236}">
                <a16:creationId xmlns:a16="http://schemas.microsoft.com/office/drawing/2014/main" id="{1BB2C04B-8D91-43C5-8566-E1F200A0404D}"/>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568588702"/>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2F1819-A38F-4D6D-8D79-FABCA937F964}"/>
              </a:ext>
            </a:extLst>
          </p:cNvPr>
          <p:cNvSpPr>
            <a:spLocks noGrp="1"/>
          </p:cNvSpPr>
          <p:nvPr>
            <p:ph type="title"/>
          </p:nvPr>
        </p:nvSpPr>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61A34FF-9CC6-4D9F-8CFA-9FF06975DA58}"/>
              </a:ext>
            </a:extLst>
          </p:cNvPr>
          <p:cNvSpPr>
            <a:spLocks noGrp="1"/>
          </p:cNvSpPr>
          <p:nvPr>
            <p:ph type="body" sz="quarter" idx="10"/>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custDataLst>
      <p:tags r:id="rId1"/>
    </p:custDataLst>
    <p:extLst>
      <p:ext uri="{BB962C8B-B14F-4D97-AF65-F5344CB8AC3E}">
        <p14:creationId xmlns:p14="http://schemas.microsoft.com/office/powerpoint/2010/main" val="2322021344"/>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 GFX">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2F1819-A38F-4D6D-8D79-FABCA937F964}"/>
              </a:ext>
            </a:extLst>
          </p:cNvPr>
          <p:cNvSpPr>
            <a:spLocks noGrp="1"/>
          </p:cNvSpPr>
          <p:nvPr>
            <p:ph type="title"/>
          </p:nvPr>
        </p:nvSpPr>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61A34FF-9CC6-4D9F-8CFA-9FF06975DA58}"/>
              </a:ext>
            </a:extLst>
          </p:cNvPr>
          <p:cNvSpPr>
            <a:spLocks noGrp="1"/>
          </p:cNvSpPr>
          <p:nvPr>
            <p:ph type="body" sz="quarter" idx="10"/>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4" name="Circle 2">
            <a:extLst>
              <a:ext uri="{FF2B5EF4-FFF2-40B4-BE49-F238E27FC236}">
                <a16:creationId xmlns:a16="http://schemas.microsoft.com/office/drawing/2014/main" id="{9838DCE9-80DC-4253-869A-EE47503E14A4}"/>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5959" b="41212"/>
          <a:stretch/>
        </p:blipFill>
        <p:spPr>
          <a:xfrm>
            <a:off x="10747359" y="5847445"/>
            <a:ext cx="1444641" cy="1010554"/>
          </a:xfrm>
          <a:prstGeom prst="rect">
            <a:avLst/>
          </a:prstGeom>
        </p:spPr>
      </p:pic>
      <p:pic>
        <p:nvPicPr>
          <p:cNvPr id="5" name="Circle 3">
            <a:extLst>
              <a:ext uri="{FF2B5EF4-FFF2-40B4-BE49-F238E27FC236}">
                <a16:creationId xmlns:a16="http://schemas.microsoft.com/office/drawing/2014/main" id="{D79772C3-CF48-499B-B833-355FD3B77746}"/>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r="46316" b="4167"/>
          <a:stretch/>
        </p:blipFill>
        <p:spPr>
          <a:xfrm>
            <a:off x="11469680" y="5568540"/>
            <a:ext cx="722321" cy="1289459"/>
          </a:xfrm>
          <a:prstGeom prst="rect">
            <a:avLst/>
          </a:prstGeom>
        </p:spPr>
      </p:pic>
      <p:pic>
        <p:nvPicPr>
          <p:cNvPr id="6" name="Circle 4">
            <a:extLst>
              <a:ext uri="{FF2B5EF4-FFF2-40B4-BE49-F238E27FC236}">
                <a16:creationId xmlns:a16="http://schemas.microsoft.com/office/drawing/2014/main" id="{D9A2211F-915C-44FB-9F20-85C650D9FA0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55529" t="37500"/>
          <a:stretch/>
        </p:blipFill>
        <p:spPr>
          <a:xfrm flipV="1">
            <a:off x="0" y="5568540"/>
            <a:ext cx="917485" cy="1289459"/>
          </a:xfrm>
          <a:prstGeom prst="rect">
            <a:avLst/>
          </a:prstGeom>
        </p:spPr>
      </p:pic>
      <p:pic>
        <p:nvPicPr>
          <p:cNvPr id="8" name="Circle 5">
            <a:extLst>
              <a:ext uri="{FF2B5EF4-FFF2-40B4-BE49-F238E27FC236}">
                <a16:creationId xmlns:a16="http://schemas.microsoft.com/office/drawing/2014/main" id="{3938E8CD-848A-471E-82EB-19F9219A46BE}"/>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t="61509"/>
          <a:stretch/>
        </p:blipFill>
        <p:spPr>
          <a:xfrm flipV="1">
            <a:off x="0" y="6247939"/>
            <a:ext cx="1584960" cy="610060"/>
          </a:xfrm>
          <a:prstGeom prst="rect">
            <a:avLst/>
          </a:prstGeom>
        </p:spPr>
      </p:pic>
      <p:grpSp>
        <p:nvGrpSpPr>
          <p:cNvPr id="9" name="Group 8">
            <a:extLst>
              <a:ext uri="{FF2B5EF4-FFF2-40B4-BE49-F238E27FC236}">
                <a16:creationId xmlns:a16="http://schemas.microsoft.com/office/drawing/2014/main" id="{E1260957-2E07-4E04-B5A7-D61D49199047}"/>
              </a:ext>
            </a:extLst>
          </p:cNvPr>
          <p:cNvGrpSpPr/>
          <p:nvPr userDrawn="1"/>
        </p:nvGrpSpPr>
        <p:grpSpPr>
          <a:xfrm>
            <a:off x="0" y="0"/>
            <a:ext cx="12192000" cy="594360"/>
            <a:chOff x="0" y="0"/>
            <a:chExt cx="12192000" cy="594360"/>
          </a:xfrm>
        </p:grpSpPr>
        <p:sp>
          <p:nvSpPr>
            <p:cNvPr id="10" name="TopBar Shdw">
              <a:extLst>
                <a:ext uri="{FF2B5EF4-FFF2-40B4-BE49-F238E27FC236}">
                  <a16:creationId xmlns:a16="http://schemas.microsoft.com/office/drawing/2014/main" id="{51FBBD6C-D915-44F2-8AB9-A60DB745B778}"/>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range Fill">
              <a:extLst>
                <a:ext uri="{FF2B5EF4-FFF2-40B4-BE49-F238E27FC236}">
                  <a16:creationId xmlns:a16="http://schemas.microsoft.com/office/drawing/2014/main" id="{C081873E-97AA-4D38-8252-F772D543F596}"/>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12" name="Circle 1">
              <a:extLst>
                <a:ext uri="{FF2B5EF4-FFF2-40B4-BE49-F238E27FC236}">
                  <a16:creationId xmlns:a16="http://schemas.microsoft.com/office/drawing/2014/main" id="{8CC02D0B-5B4D-4F8B-9F73-3FD6DA4D7CA3}"/>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9192" b="85794"/>
            <a:stretch/>
          </p:blipFill>
          <p:spPr>
            <a:xfrm>
              <a:off x="0" y="0"/>
              <a:ext cx="10942320" cy="548640"/>
            </a:xfrm>
            <a:prstGeom prst="rect">
              <a:avLst/>
            </a:prstGeom>
          </p:spPr>
        </p:pic>
        <p:pic>
          <p:nvPicPr>
            <p:cNvPr id="13" name="Circle 4">
              <a:extLst>
                <a:ext uri="{FF2B5EF4-FFF2-40B4-BE49-F238E27FC236}">
                  <a16:creationId xmlns:a16="http://schemas.microsoft.com/office/drawing/2014/main" id="{14AB27CF-3E3D-4671-9C69-7F649E3C9CC6}"/>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40555" t="37500" b="52500"/>
            <a:stretch/>
          </p:blipFill>
          <p:spPr>
            <a:xfrm>
              <a:off x="0" y="0"/>
              <a:ext cx="3261360" cy="548640"/>
            </a:xfrm>
            <a:prstGeom prst="rect">
              <a:avLst/>
            </a:prstGeom>
          </p:spPr>
        </p:pic>
        <p:pic>
          <p:nvPicPr>
            <p:cNvPr id="14" name="Circle 5">
              <a:extLst>
                <a:ext uri="{FF2B5EF4-FFF2-40B4-BE49-F238E27FC236}">
                  <a16:creationId xmlns:a16="http://schemas.microsoft.com/office/drawing/2014/main" id="{FB79D89B-7FAC-4756-BFE6-B0B5E1165D7E}"/>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61509" b="24906"/>
            <a:stretch/>
          </p:blipFill>
          <p:spPr>
            <a:xfrm>
              <a:off x="685800" y="0"/>
              <a:ext cx="4038600" cy="548640"/>
            </a:xfrm>
            <a:prstGeom prst="rect">
              <a:avLst/>
            </a:prstGeom>
          </p:spPr>
        </p:pic>
        <p:pic>
          <p:nvPicPr>
            <p:cNvPr id="15" name="Picture 14" descr="A picture containing logo&#10;&#10;Description automatically generated">
              <a:extLst>
                <a:ext uri="{FF2B5EF4-FFF2-40B4-BE49-F238E27FC236}">
                  <a16:creationId xmlns:a16="http://schemas.microsoft.com/office/drawing/2014/main" id="{2A761ADB-1209-43E6-81C1-57C2A8FA522F}"/>
                </a:ext>
              </a:extLst>
            </p:cNvPr>
            <p:cNvPicPr>
              <a:picLocks noChangeAspect="1"/>
            </p:cNvPicPr>
            <p:nvPr userDrawn="1"/>
          </p:nvPicPr>
          <p:blipFill>
            <a:blip r:embed="rId9"/>
            <a:stretch>
              <a:fillRect/>
            </a:stretch>
          </p:blipFill>
          <p:spPr>
            <a:xfrm>
              <a:off x="335280" y="182880"/>
              <a:ext cx="1097280" cy="182880"/>
            </a:xfrm>
            <a:prstGeom prst="rect">
              <a:avLst/>
            </a:prstGeom>
          </p:spPr>
        </p:pic>
      </p:grpSp>
      <p:sp>
        <p:nvSpPr>
          <p:cNvPr id="20" name="TextBox 19">
            <a:extLst>
              <a:ext uri="{FF2B5EF4-FFF2-40B4-BE49-F238E27FC236}">
                <a16:creationId xmlns:a16="http://schemas.microsoft.com/office/drawing/2014/main" id="{B544D526-1C68-43E0-91F6-1CBA80DF2632}"/>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1" name="TextBox 20">
            <a:extLst>
              <a:ext uri="{FF2B5EF4-FFF2-40B4-BE49-F238E27FC236}">
                <a16:creationId xmlns:a16="http://schemas.microsoft.com/office/drawing/2014/main" id="{C857E81D-4EE8-408B-BED2-616B96FDFFD4}"/>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2268160959"/>
      </p:ext>
    </p:extLst>
  </p:cSld>
  <p:clrMapOvr>
    <a:masterClrMapping/>
  </p:clrMapOvr>
  <p:transition>
    <p:fade/>
  </p:transition>
  <p:extLst>
    <p:ext uri="{DCECCB84-F9BA-43D5-87BE-67443E8EF086}">
      <p15:sldGuideLst xmlns:p15="http://schemas.microsoft.com/office/powerpoint/2012/main">
        <p15:guide id="1" pos="211">
          <p15:clr>
            <a:srgbClr val="FBAE40"/>
          </p15:clr>
        </p15:guide>
        <p15:guide id="2" pos="7469">
          <p15:clr>
            <a:srgbClr val="FBAE40"/>
          </p15:clr>
        </p15:guide>
        <p15:guide id="3" orient="horz" pos="864">
          <p15:clr>
            <a:srgbClr val="FBAE40"/>
          </p15:clr>
        </p15:guide>
        <p15:guide id="4" orient="horz" pos="950">
          <p15:clr>
            <a:srgbClr val="FBAE40"/>
          </p15:clr>
        </p15:guide>
        <p15:guide id="5" orient="horz" pos="253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A750919-D9E6-4F04-BD5A-1538B553CF82}"/>
              </a:ext>
            </a:extLst>
          </p:cNvPr>
          <p:cNvSpPr>
            <a:spLocks noGrp="1"/>
          </p:cNvSpPr>
          <p:nvPr>
            <p:ph type="title"/>
          </p:nvPr>
        </p:nvSpPr>
        <p:spPr/>
        <p:txBody>
          <a:bodyPr/>
          <a:lstStyle/>
          <a:p>
            <a:r>
              <a:rPr lang="en-GB"/>
              <a:t>Click to edit Master title style</a:t>
            </a:r>
            <a:endParaRPr lang="en-US"/>
          </a:p>
        </p:txBody>
      </p:sp>
      <p:sp>
        <p:nvSpPr>
          <p:cNvPr id="5" name="Text Placeholder 4">
            <a:extLst>
              <a:ext uri="{FF2B5EF4-FFF2-40B4-BE49-F238E27FC236}">
                <a16:creationId xmlns:a16="http://schemas.microsoft.com/office/drawing/2014/main" id="{E62D4417-1ECC-42B5-9CCB-C58DD22953DE}"/>
              </a:ext>
            </a:extLst>
          </p:cNvPr>
          <p:cNvSpPr>
            <a:spLocks noGrp="1"/>
          </p:cNvSpPr>
          <p:nvPr>
            <p:ph type="body" sz="quarter" idx="10"/>
          </p:nvPr>
        </p:nvSpPr>
        <p:spPr>
          <a:xfrm>
            <a:off x="335280" y="1508125"/>
            <a:ext cx="5669280" cy="5029200"/>
          </a:xfrm>
        </p:spPr>
        <p:txBody>
          <a:bodyPr/>
          <a:lstStyle>
            <a:lvl2pPr>
              <a:defRPr sz="2000"/>
            </a:lvl2pPr>
            <a:lvl3pPr>
              <a:defRPr sz="2000"/>
            </a:lvl3pPr>
            <a:lvl4pPr>
              <a:defRPr sz="2000"/>
            </a:lvl4pPr>
            <a:lvl5pPr>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Text Placeholder 6">
            <a:extLst>
              <a:ext uri="{FF2B5EF4-FFF2-40B4-BE49-F238E27FC236}">
                <a16:creationId xmlns:a16="http://schemas.microsoft.com/office/drawing/2014/main" id="{F7AC2BB9-72D5-4D98-8798-45A482F483E1}"/>
              </a:ext>
            </a:extLst>
          </p:cNvPr>
          <p:cNvSpPr>
            <a:spLocks noGrp="1"/>
          </p:cNvSpPr>
          <p:nvPr>
            <p:ph type="body" sz="quarter" idx="11"/>
          </p:nvPr>
        </p:nvSpPr>
        <p:spPr>
          <a:xfrm>
            <a:off x="6187440" y="1508125"/>
            <a:ext cx="5669280" cy="5029200"/>
          </a:xfrm>
        </p:spPr>
        <p:txBody>
          <a:bodyPr/>
          <a:lstStyle>
            <a:lvl2pPr>
              <a:defRPr sz="2000"/>
            </a:lvl2pPr>
            <a:lvl3pPr>
              <a:defRPr sz="2000"/>
            </a:lvl3pPr>
            <a:lvl4pPr>
              <a:defRPr sz="2000"/>
            </a:lvl4pPr>
            <a:lvl5pPr>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ustDataLst>
      <p:tags r:id="rId1"/>
    </p:custDataLst>
    <p:extLst>
      <p:ext uri="{BB962C8B-B14F-4D97-AF65-F5344CB8AC3E}">
        <p14:creationId xmlns:p14="http://schemas.microsoft.com/office/powerpoint/2010/main" val="39308584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08A2D7-FE78-4D3B-8CCA-E796802C62A8}"/>
              </a:ext>
            </a:extLst>
          </p:cNvPr>
          <p:cNvSpPr>
            <a:spLocks noGrp="1"/>
          </p:cNvSpPr>
          <p:nvPr>
            <p:ph type="title"/>
          </p:nvPr>
        </p:nvSpPr>
        <p:spPr/>
        <p:txBody>
          <a:bodyPr/>
          <a:lstStyle/>
          <a:p>
            <a:r>
              <a:rPr lang="en-GB"/>
              <a:t>Click to edit Master title style</a:t>
            </a:r>
            <a:endParaRPr lang="en-US"/>
          </a:p>
        </p:txBody>
      </p:sp>
    </p:spTree>
    <p:custDataLst>
      <p:tags r:id="rId1"/>
    </p:custDataLst>
    <p:extLst>
      <p:ext uri="{BB962C8B-B14F-4D97-AF65-F5344CB8AC3E}">
        <p14:creationId xmlns:p14="http://schemas.microsoft.com/office/powerpoint/2010/main" val="283711015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2534" userDrawn="1">
          <p15:clr>
            <a:srgbClr val="FBAE40"/>
          </p15:clr>
        </p15:guide>
        <p15:guide id="5" orient="horz" pos="95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Only w/ GFX">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08A2D7-FE78-4D3B-8CCA-E796802C62A8}"/>
              </a:ext>
            </a:extLst>
          </p:cNvPr>
          <p:cNvSpPr>
            <a:spLocks noGrp="1"/>
          </p:cNvSpPr>
          <p:nvPr>
            <p:ph type="title"/>
          </p:nvPr>
        </p:nvSpPr>
        <p:spPr/>
        <p:txBody>
          <a:bodyPr/>
          <a:lstStyle/>
          <a:p>
            <a:r>
              <a:rPr lang="en-GB"/>
              <a:t>Click to edit Master title style</a:t>
            </a:r>
            <a:endParaRPr lang="en-US"/>
          </a:p>
        </p:txBody>
      </p:sp>
      <p:pic>
        <p:nvPicPr>
          <p:cNvPr id="8" name="Circle 2">
            <a:extLst>
              <a:ext uri="{FF2B5EF4-FFF2-40B4-BE49-F238E27FC236}">
                <a16:creationId xmlns:a16="http://schemas.microsoft.com/office/drawing/2014/main" id="{052CBD35-9949-4E8B-8891-F0D178F94F3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5959" b="41212"/>
          <a:stretch/>
        </p:blipFill>
        <p:spPr>
          <a:xfrm>
            <a:off x="10747359" y="5847445"/>
            <a:ext cx="1444641" cy="1010554"/>
          </a:xfrm>
          <a:prstGeom prst="rect">
            <a:avLst/>
          </a:prstGeom>
        </p:spPr>
      </p:pic>
      <p:pic>
        <p:nvPicPr>
          <p:cNvPr id="9" name="Circle 3">
            <a:extLst>
              <a:ext uri="{FF2B5EF4-FFF2-40B4-BE49-F238E27FC236}">
                <a16:creationId xmlns:a16="http://schemas.microsoft.com/office/drawing/2014/main" id="{A5991A19-83E8-4CA1-8A13-931EE3ABCAF4}"/>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r="46316" b="4167"/>
          <a:stretch/>
        </p:blipFill>
        <p:spPr>
          <a:xfrm>
            <a:off x="11469680" y="5568540"/>
            <a:ext cx="722321" cy="1289459"/>
          </a:xfrm>
          <a:prstGeom prst="rect">
            <a:avLst/>
          </a:prstGeom>
        </p:spPr>
      </p:pic>
      <p:pic>
        <p:nvPicPr>
          <p:cNvPr id="10" name="Circle 4">
            <a:extLst>
              <a:ext uri="{FF2B5EF4-FFF2-40B4-BE49-F238E27FC236}">
                <a16:creationId xmlns:a16="http://schemas.microsoft.com/office/drawing/2014/main" id="{03A950AF-6CBE-4C14-A6C0-7EB25D63AEC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55529" t="37500"/>
          <a:stretch/>
        </p:blipFill>
        <p:spPr>
          <a:xfrm flipV="1">
            <a:off x="0" y="5568540"/>
            <a:ext cx="917485" cy="1289459"/>
          </a:xfrm>
          <a:prstGeom prst="rect">
            <a:avLst/>
          </a:prstGeom>
        </p:spPr>
      </p:pic>
      <p:pic>
        <p:nvPicPr>
          <p:cNvPr id="11" name="Circle 5">
            <a:extLst>
              <a:ext uri="{FF2B5EF4-FFF2-40B4-BE49-F238E27FC236}">
                <a16:creationId xmlns:a16="http://schemas.microsoft.com/office/drawing/2014/main" id="{6DAD1E7C-B599-4702-B587-B2233427104F}"/>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t="61509"/>
          <a:stretch/>
        </p:blipFill>
        <p:spPr>
          <a:xfrm flipV="1">
            <a:off x="0" y="6247939"/>
            <a:ext cx="1584960" cy="610060"/>
          </a:xfrm>
          <a:prstGeom prst="rect">
            <a:avLst/>
          </a:prstGeom>
        </p:spPr>
      </p:pic>
      <p:grpSp>
        <p:nvGrpSpPr>
          <p:cNvPr id="7" name="Group 6">
            <a:extLst>
              <a:ext uri="{FF2B5EF4-FFF2-40B4-BE49-F238E27FC236}">
                <a16:creationId xmlns:a16="http://schemas.microsoft.com/office/drawing/2014/main" id="{417E6436-F649-4D36-BBC1-E4268F5AEFF3}"/>
              </a:ext>
            </a:extLst>
          </p:cNvPr>
          <p:cNvGrpSpPr/>
          <p:nvPr userDrawn="1"/>
        </p:nvGrpSpPr>
        <p:grpSpPr>
          <a:xfrm>
            <a:off x="0" y="0"/>
            <a:ext cx="12192000" cy="594360"/>
            <a:chOff x="0" y="0"/>
            <a:chExt cx="12192000" cy="594360"/>
          </a:xfrm>
        </p:grpSpPr>
        <p:sp>
          <p:nvSpPr>
            <p:cNvPr id="12" name="TopBar Shdw">
              <a:extLst>
                <a:ext uri="{FF2B5EF4-FFF2-40B4-BE49-F238E27FC236}">
                  <a16:creationId xmlns:a16="http://schemas.microsoft.com/office/drawing/2014/main" id="{7A99BF02-1D23-42F0-8C4C-0B08C756F65E}"/>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range Fill">
              <a:extLst>
                <a:ext uri="{FF2B5EF4-FFF2-40B4-BE49-F238E27FC236}">
                  <a16:creationId xmlns:a16="http://schemas.microsoft.com/office/drawing/2014/main" id="{A7198D69-D5C9-4B98-9D7C-FD39354E2E5B}"/>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14" name="Circle 1">
              <a:extLst>
                <a:ext uri="{FF2B5EF4-FFF2-40B4-BE49-F238E27FC236}">
                  <a16:creationId xmlns:a16="http://schemas.microsoft.com/office/drawing/2014/main" id="{38C80FF9-0732-4D65-8AA5-6E7FEF206748}"/>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9192" b="85794"/>
            <a:stretch/>
          </p:blipFill>
          <p:spPr>
            <a:xfrm>
              <a:off x="0" y="0"/>
              <a:ext cx="10942320" cy="548640"/>
            </a:xfrm>
            <a:prstGeom prst="rect">
              <a:avLst/>
            </a:prstGeom>
          </p:spPr>
        </p:pic>
        <p:pic>
          <p:nvPicPr>
            <p:cNvPr id="15" name="Circle 4">
              <a:extLst>
                <a:ext uri="{FF2B5EF4-FFF2-40B4-BE49-F238E27FC236}">
                  <a16:creationId xmlns:a16="http://schemas.microsoft.com/office/drawing/2014/main" id="{DE4D07B0-0661-4D55-9AB5-E7DBF3E84B50}"/>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40555" t="37500" b="52500"/>
            <a:stretch/>
          </p:blipFill>
          <p:spPr>
            <a:xfrm>
              <a:off x="0" y="0"/>
              <a:ext cx="3261360" cy="548640"/>
            </a:xfrm>
            <a:prstGeom prst="rect">
              <a:avLst/>
            </a:prstGeom>
          </p:spPr>
        </p:pic>
        <p:pic>
          <p:nvPicPr>
            <p:cNvPr id="16" name="Circle 5">
              <a:extLst>
                <a:ext uri="{FF2B5EF4-FFF2-40B4-BE49-F238E27FC236}">
                  <a16:creationId xmlns:a16="http://schemas.microsoft.com/office/drawing/2014/main" id="{9B63577D-73EC-4105-A333-671F8BF86093}"/>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61509" b="24906"/>
            <a:stretch/>
          </p:blipFill>
          <p:spPr>
            <a:xfrm>
              <a:off x="685800" y="0"/>
              <a:ext cx="4038600" cy="548640"/>
            </a:xfrm>
            <a:prstGeom prst="rect">
              <a:avLst/>
            </a:prstGeom>
          </p:spPr>
        </p:pic>
        <p:pic>
          <p:nvPicPr>
            <p:cNvPr id="17" name="Picture 16" descr="A picture containing logo&#10;&#10;Description automatically generated">
              <a:extLst>
                <a:ext uri="{FF2B5EF4-FFF2-40B4-BE49-F238E27FC236}">
                  <a16:creationId xmlns:a16="http://schemas.microsoft.com/office/drawing/2014/main" id="{93761E26-B013-409B-B0A7-CDA35A545430}"/>
                </a:ext>
              </a:extLst>
            </p:cNvPr>
            <p:cNvPicPr>
              <a:picLocks noChangeAspect="1"/>
            </p:cNvPicPr>
            <p:nvPr userDrawn="1"/>
          </p:nvPicPr>
          <p:blipFill>
            <a:blip r:embed="rId9"/>
            <a:stretch>
              <a:fillRect/>
            </a:stretch>
          </p:blipFill>
          <p:spPr>
            <a:xfrm>
              <a:off x="335280" y="182880"/>
              <a:ext cx="1097280" cy="182880"/>
            </a:xfrm>
            <a:prstGeom prst="rect">
              <a:avLst/>
            </a:prstGeom>
          </p:spPr>
        </p:pic>
      </p:grpSp>
      <p:sp>
        <p:nvSpPr>
          <p:cNvPr id="22" name="TextBox 21">
            <a:extLst>
              <a:ext uri="{FF2B5EF4-FFF2-40B4-BE49-F238E27FC236}">
                <a16:creationId xmlns:a16="http://schemas.microsoft.com/office/drawing/2014/main" id="{5466D177-FEBA-40FB-9E0F-A77722670B30}"/>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3" name="TextBox 22">
            <a:extLst>
              <a:ext uri="{FF2B5EF4-FFF2-40B4-BE49-F238E27FC236}">
                <a16:creationId xmlns:a16="http://schemas.microsoft.com/office/drawing/2014/main" id="{8AFFEDA5-D5C7-49EB-8BEA-E1B46B8D00C1}"/>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3642910085"/>
      </p:ext>
    </p:extLst>
  </p:cSld>
  <p:clrMapOvr>
    <a:masterClrMapping/>
  </p:clrMapOvr>
  <p:transition>
    <p:fade/>
  </p:transition>
  <p:extLst>
    <p:ext uri="{DCECCB84-F9BA-43D5-87BE-67443E8EF086}">
      <p15:sldGuideLst xmlns:p15="http://schemas.microsoft.com/office/powerpoint/2012/main">
        <p15:guide id="1" pos="211">
          <p15:clr>
            <a:srgbClr val="FBAE40"/>
          </p15:clr>
        </p15:guide>
        <p15:guide id="2" pos="7469">
          <p15:clr>
            <a:srgbClr val="FBAE40"/>
          </p15:clr>
        </p15:guide>
        <p15:guide id="3" orient="horz" pos="864">
          <p15:clr>
            <a:srgbClr val="FBAE40"/>
          </p15:clr>
        </p15:guide>
        <p15:guide id="4" orient="horz" pos="2534">
          <p15:clr>
            <a:srgbClr val="FBAE40"/>
          </p15:clr>
        </p15:guide>
        <p15:guide id="5" orient="horz" pos="95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2.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sv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562B53-8713-4B28-98BA-D9854E7E7B21}"/>
              </a:ext>
            </a:extLst>
          </p:cNvPr>
          <p:cNvSpPr>
            <a:spLocks noGrp="1"/>
          </p:cNvSpPr>
          <p:nvPr>
            <p:ph type="title"/>
          </p:nvPr>
        </p:nvSpPr>
        <p:spPr>
          <a:xfrm>
            <a:off x="335280" y="594360"/>
            <a:ext cx="11521440" cy="777240"/>
          </a:xfrm>
          <a:prstGeom prst="rect">
            <a:avLst/>
          </a:prstGeom>
        </p:spPr>
        <p:txBody>
          <a:bodyPr vert="horz" lIns="0" tIns="91440" rIns="0" bIns="0" rtlCol="0" anchor="ctr">
            <a:no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392C4829-2DFF-43FF-B59E-0E098CF57C6D}"/>
              </a:ext>
            </a:extLst>
          </p:cNvPr>
          <p:cNvSpPr>
            <a:spLocks noGrp="1"/>
          </p:cNvSpPr>
          <p:nvPr>
            <p:ph type="body" idx="1"/>
          </p:nvPr>
        </p:nvSpPr>
        <p:spPr>
          <a:xfrm>
            <a:off x="335280" y="1508760"/>
            <a:ext cx="11521440" cy="5029200"/>
          </a:xfrm>
          <a:prstGeom prst="rect">
            <a:avLst/>
          </a:prstGeom>
        </p:spPr>
        <p:txBody>
          <a:bodyPr vert="horz" lIns="91440" tIns="45720" rIns="91440" bIns="4572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grpSp>
        <p:nvGrpSpPr>
          <p:cNvPr id="6" name="Group 5">
            <a:extLst>
              <a:ext uri="{FF2B5EF4-FFF2-40B4-BE49-F238E27FC236}">
                <a16:creationId xmlns:a16="http://schemas.microsoft.com/office/drawing/2014/main" id="{FCC12EAA-28F6-4585-A45D-5AA1B1B67D3C}"/>
              </a:ext>
            </a:extLst>
          </p:cNvPr>
          <p:cNvGrpSpPr/>
          <p:nvPr userDrawn="1"/>
        </p:nvGrpSpPr>
        <p:grpSpPr>
          <a:xfrm>
            <a:off x="0" y="0"/>
            <a:ext cx="12192000" cy="594360"/>
            <a:chOff x="0" y="0"/>
            <a:chExt cx="12192000" cy="594360"/>
          </a:xfrm>
        </p:grpSpPr>
        <p:sp>
          <p:nvSpPr>
            <p:cNvPr id="11" name="TopBar Shdw">
              <a:extLst>
                <a:ext uri="{FF2B5EF4-FFF2-40B4-BE49-F238E27FC236}">
                  <a16:creationId xmlns:a16="http://schemas.microsoft.com/office/drawing/2014/main" id="{29917347-BE2D-4EF2-BE9B-4FF4D917E0A9}"/>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range Fill">
              <a:extLst>
                <a:ext uri="{FF2B5EF4-FFF2-40B4-BE49-F238E27FC236}">
                  <a16:creationId xmlns:a16="http://schemas.microsoft.com/office/drawing/2014/main" id="{843C5DE3-6CFD-4B34-93F6-3F68B2547E8C}"/>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9" name="Circle 1">
              <a:extLst>
                <a:ext uri="{FF2B5EF4-FFF2-40B4-BE49-F238E27FC236}">
                  <a16:creationId xmlns:a16="http://schemas.microsoft.com/office/drawing/2014/main" id="{F37F5A11-E1C8-416C-A37E-1D7B61987012}"/>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t="9192" b="85794"/>
            <a:stretch/>
          </p:blipFill>
          <p:spPr>
            <a:xfrm>
              <a:off x="0" y="0"/>
              <a:ext cx="10942320" cy="548640"/>
            </a:xfrm>
            <a:prstGeom prst="rect">
              <a:avLst/>
            </a:prstGeom>
          </p:spPr>
        </p:pic>
        <p:pic>
          <p:nvPicPr>
            <p:cNvPr id="12" name="Circle 4">
              <a:extLst>
                <a:ext uri="{FF2B5EF4-FFF2-40B4-BE49-F238E27FC236}">
                  <a16:creationId xmlns:a16="http://schemas.microsoft.com/office/drawing/2014/main" id="{99CABA19-C370-4A11-8719-964C611F7743}"/>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l="40555" t="37500" b="52500"/>
            <a:stretch/>
          </p:blipFill>
          <p:spPr>
            <a:xfrm>
              <a:off x="0" y="0"/>
              <a:ext cx="3261360" cy="548640"/>
            </a:xfrm>
            <a:prstGeom prst="rect">
              <a:avLst/>
            </a:prstGeom>
          </p:spPr>
        </p:pic>
        <p:pic>
          <p:nvPicPr>
            <p:cNvPr id="13" name="Circle 5">
              <a:extLst>
                <a:ext uri="{FF2B5EF4-FFF2-40B4-BE49-F238E27FC236}">
                  <a16:creationId xmlns:a16="http://schemas.microsoft.com/office/drawing/2014/main" id="{56B724B5-A9E3-47ED-9CA1-FB9ADB61210F}"/>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t="61509" b="24906"/>
            <a:stretch/>
          </p:blipFill>
          <p:spPr>
            <a:xfrm>
              <a:off x="685800" y="0"/>
              <a:ext cx="4038600" cy="548640"/>
            </a:xfrm>
            <a:prstGeom prst="rect">
              <a:avLst/>
            </a:prstGeom>
          </p:spPr>
        </p:pic>
        <p:pic>
          <p:nvPicPr>
            <p:cNvPr id="8" name="Picture 7" descr="A picture containing logo&#10;&#10;Description automatically generated">
              <a:extLst>
                <a:ext uri="{FF2B5EF4-FFF2-40B4-BE49-F238E27FC236}">
                  <a16:creationId xmlns:a16="http://schemas.microsoft.com/office/drawing/2014/main" id="{ED0A96DC-5088-4D19-A4F6-9B97881D40E2}"/>
                </a:ext>
              </a:extLst>
            </p:cNvPr>
            <p:cNvPicPr>
              <a:picLocks noChangeAspect="1"/>
            </p:cNvPicPr>
            <p:nvPr userDrawn="1"/>
          </p:nvPicPr>
          <p:blipFill>
            <a:blip r:embed="rId21"/>
            <a:stretch>
              <a:fillRect/>
            </a:stretch>
          </p:blipFill>
          <p:spPr>
            <a:xfrm>
              <a:off x="335280" y="182880"/>
              <a:ext cx="1097280" cy="182880"/>
            </a:xfrm>
            <a:prstGeom prst="rect">
              <a:avLst/>
            </a:prstGeom>
          </p:spPr>
        </p:pic>
      </p:grpSp>
      <p:sp>
        <p:nvSpPr>
          <p:cNvPr id="14" name="TextBox 13">
            <a:extLst>
              <a:ext uri="{FF2B5EF4-FFF2-40B4-BE49-F238E27FC236}">
                <a16:creationId xmlns:a16="http://schemas.microsoft.com/office/drawing/2014/main" id="{3880038D-1735-4900-B6DD-FD74A5EC0ADB}"/>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15" name="TextBox 14">
            <a:extLst>
              <a:ext uri="{FF2B5EF4-FFF2-40B4-BE49-F238E27FC236}">
                <a16:creationId xmlns:a16="http://schemas.microsoft.com/office/drawing/2014/main" id="{836564F0-BC64-40E9-BFD8-67B6EC11E3D5}"/>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8"/>
    </p:custDataLst>
    <p:extLst>
      <p:ext uri="{BB962C8B-B14F-4D97-AF65-F5344CB8AC3E}">
        <p14:creationId xmlns:p14="http://schemas.microsoft.com/office/powerpoint/2010/main" val="2312270461"/>
      </p:ext>
    </p:extLst>
  </p:cSld>
  <p:clrMap bg1="lt1" tx1="dk1" bg2="lt2" tx2="dk2" accent1="accent1" accent2="accent2" accent3="accent3" accent4="accent4" accent5="accent5" accent6="accent6" hlink="hlink" folHlink="folHlink"/>
  <p:sldLayoutIdLst>
    <p:sldLayoutId id="2147483700" r:id="rId1"/>
    <p:sldLayoutId id="2147483704" r:id="rId2"/>
    <p:sldLayoutId id="2147483705" r:id="rId3"/>
    <p:sldLayoutId id="2147483706" r:id="rId4"/>
    <p:sldLayoutId id="2147483650" r:id="rId5"/>
    <p:sldLayoutId id="2147483709" r:id="rId6"/>
    <p:sldLayoutId id="2147483652" r:id="rId7"/>
    <p:sldLayoutId id="2147483654" r:id="rId8"/>
    <p:sldLayoutId id="2147483707" r:id="rId9"/>
    <p:sldLayoutId id="2147483655" r:id="rId10"/>
    <p:sldLayoutId id="2147483708" r:id="rId11"/>
    <p:sldLayoutId id="2147483701" r:id="rId12"/>
    <p:sldLayoutId id="2147483702" r:id="rId13"/>
    <p:sldLayoutId id="2147483703" r:id="rId14"/>
    <p:sldLayoutId id="2147483710" r:id="rId15"/>
    <p:sldLayoutId id="2147483696" r:id="rId16"/>
  </p:sldLayoutIdLst>
  <p:transition>
    <p:fade/>
  </p:transition>
  <p:hf hdr="0" ftr="0" dt="0"/>
  <p:txStyles>
    <p:titleStyle>
      <a:lvl1pPr algn="l" defTabSz="914400" rtl="0" eaLnBrk="1" latinLnBrk="0" hangingPunct="1">
        <a:lnSpc>
          <a:spcPct val="85000"/>
        </a:lnSpc>
        <a:spcBef>
          <a:spcPts val="1200"/>
        </a:spcBef>
        <a:buNone/>
        <a:defRPr sz="3000" b="1" kern="1200">
          <a:solidFill>
            <a:schemeClr val="tx2"/>
          </a:solidFill>
          <a:latin typeface="+mj-lt"/>
          <a:ea typeface="+mj-ea"/>
          <a:cs typeface="+mj-cs"/>
        </a:defRPr>
      </a:lvl1pPr>
    </p:titleStyle>
    <p:bodyStyle>
      <a:lvl1pPr marL="171450" indent="-171450" algn="l" defTabSz="914400" rtl="0" eaLnBrk="1" latinLnBrk="0" hangingPunct="1">
        <a:lnSpc>
          <a:spcPct val="90000"/>
        </a:lnSpc>
        <a:spcBef>
          <a:spcPts val="2000"/>
        </a:spcBef>
        <a:buClr>
          <a:schemeClr val="accent2"/>
        </a:buClr>
        <a:buSzPct val="100000"/>
        <a:buFont typeface="Arial" panose="020B0604020202020204" pitchFamily="34" charset="0"/>
        <a:buChar char="•"/>
        <a:defRPr sz="2000" kern="1200">
          <a:solidFill>
            <a:schemeClr val="tx2"/>
          </a:solidFill>
          <a:latin typeface="+mn-lt"/>
          <a:ea typeface="+mn-ea"/>
          <a:cs typeface="+mn-cs"/>
        </a:defRPr>
      </a:lvl1pPr>
      <a:lvl2pPr marL="460375" indent="-230188"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2pPr>
      <a:lvl3pPr marL="687388" indent="-228600"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3pPr>
      <a:lvl4pPr marL="914400" indent="-223838"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4pPr>
      <a:lvl5pPr marL="1141413" indent="-223838"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4118" userDrawn="1">
          <p15:clr>
            <a:srgbClr val="F26B43"/>
          </p15:clr>
        </p15:guide>
        <p15:guide id="4" orient="horz" pos="374" userDrawn="1">
          <p15:clr>
            <a:srgbClr val="F26B43"/>
          </p15:clr>
        </p15:guide>
        <p15:guide id="5" pos="211" userDrawn="1">
          <p15:clr>
            <a:srgbClr val="F26B43"/>
          </p15:clr>
        </p15:guide>
        <p15:guide id="6" pos="74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8">
            <a:extLst>
              <a:ext uri="{FF2B5EF4-FFF2-40B4-BE49-F238E27FC236}">
                <a16:creationId xmlns:a16="http://schemas.microsoft.com/office/drawing/2014/main" id="{EFEB6632-4B56-4FC5-9829-CD9E3E491077}"/>
              </a:ext>
            </a:extLst>
          </p:cNvPr>
          <p:cNvSpPr>
            <a:spLocks noGrp="1"/>
          </p:cNvSpPr>
          <p:nvPr>
            <p:ph type="subTitle" idx="1"/>
          </p:nvPr>
        </p:nvSpPr>
        <p:spPr>
          <a:xfrm>
            <a:off x="1386840" y="3429000"/>
            <a:ext cx="10470198" cy="822960"/>
          </a:xfrm>
        </p:spPr>
        <p:txBody>
          <a:bodyPr/>
          <a:lstStyle/>
          <a:p>
            <a:r>
              <a:rPr lang="en-US" dirty="0"/>
              <a:t>Based on the </a:t>
            </a:r>
            <a:r>
              <a:rPr lang="en-US" dirty="0" err="1"/>
              <a:t>CleanCoders</a:t>
            </a:r>
            <a:r>
              <a:rPr lang="en-US" dirty="0"/>
              <a:t> videos by Uncle Bob Martin</a:t>
            </a:r>
          </a:p>
          <a:p>
            <a:r>
              <a:rPr lang="en-US" dirty="0"/>
              <a:t>Rupert Waldron</a:t>
            </a:r>
          </a:p>
        </p:txBody>
      </p:sp>
      <p:sp>
        <p:nvSpPr>
          <p:cNvPr id="8" name="Title 7">
            <a:extLst>
              <a:ext uri="{FF2B5EF4-FFF2-40B4-BE49-F238E27FC236}">
                <a16:creationId xmlns:a16="http://schemas.microsoft.com/office/drawing/2014/main" id="{BFCBC1DB-D101-4FCD-A707-97153C81B34F}"/>
              </a:ext>
            </a:extLst>
          </p:cNvPr>
          <p:cNvSpPr>
            <a:spLocks noGrp="1"/>
          </p:cNvSpPr>
          <p:nvPr>
            <p:ph type="ctrTitle"/>
          </p:nvPr>
        </p:nvSpPr>
        <p:spPr>
          <a:xfrm>
            <a:off x="1386840" y="1828800"/>
            <a:ext cx="10470198" cy="1600200"/>
          </a:xfrm>
        </p:spPr>
        <p:txBody>
          <a:bodyPr/>
          <a:lstStyle/>
          <a:p>
            <a:r>
              <a:rPr lang="en-US" dirty="0"/>
              <a:t>33b – Clean Code – Memento and Extension Object Patterns</a:t>
            </a:r>
          </a:p>
        </p:txBody>
      </p:sp>
    </p:spTree>
    <p:custDataLst>
      <p:tags r:id="rId1"/>
    </p:custDataLst>
    <p:extLst>
      <p:ext uri="{BB962C8B-B14F-4D97-AF65-F5344CB8AC3E}">
        <p14:creationId xmlns:p14="http://schemas.microsoft.com/office/powerpoint/2010/main" val="220599158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D49E6-7D84-5832-D300-E76E318296EC}"/>
              </a:ext>
            </a:extLst>
          </p:cNvPr>
          <p:cNvSpPr>
            <a:spLocks noGrp="1"/>
          </p:cNvSpPr>
          <p:nvPr>
            <p:ph type="title"/>
          </p:nvPr>
        </p:nvSpPr>
        <p:spPr/>
        <p:txBody>
          <a:bodyPr/>
          <a:lstStyle/>
          <a:p>
            <a:r>
              <a:rPr lang="en-US" dirty="0"/>
              <a:t>Memento Pattern</a:t>
            </a:r>
          </a:p>
        </p:txBody>
      </p:sp>
      <p:sp>
        <p:nvSpPr>
          <p:cNvPr id="4" name="TextBox 3">
            <a:extLst>
              <a:ext uri="{FF2B5EF4-FFF2-40B4-BE49-F238E27FC236}">
                <a16:creationId xmlns:a16="http://schemas.microsoft.com/office/drawing/2014/main" id="{06B6832B-3DC3-EBF5-CC44-E94D705D8BBC}"/>
              </a:ext>
            </a:extLst>
          </p:cNvPr>
          <p:cNvSpPr txBox="1"/>
          <p:nvPr/>
        </p:nvSpPr>
        <p:spPr>
          <a:xfrm>
            <a:off x="479376" y="1371599"/>
            <a:ext cx="9289032" cy="646331"/>
          </a:xfrm>
          <a:prstGeom prst="rect">
            <a:avLst/>
          </a:prstGeom>
          <a:noFill/>
          <a:ln>
            <a:solidFill>
              <a:srgbClr val="FF0000"/>
            </a:solidFill>
          </a:ln>
        </p:spPr>
        <p:txBody>
          <a:bodyPr wrap="square" rtlCol="0">
            <a:spAutoFit/>
          </a:bodyPr>
          <a:lstStyle/>
          <a:p>
            <a:r>
              <a:rPr lang="en-GB" sz="1800" dirty="0">
                <a:effectLst/>
                <a:latin typeface="Calibri" panose="020F0502020204030204" pitchFamily="34" charset="0"/>
                <a:ea typeface="Times New Roman" panose="02020603050405020304" pitchFamily="18" charset="0"/>
                <a:cs typeface="Times New Roman" panose="02020603050405020304" pitchFamily="18" charset="0"/>
              </a:rPr>
              <a:t>The Memento pattern capture and externalize an object’s internal state so that the object can be restored to this state later. All without violating encapsulation. Great for undoing state.</a:t>
            </a:r>
          </a:p>
        </p:txBody>
      </p:sp>
      <p:pic>
        <p:nvPicPr>
          <p:cNvPr id="7170" name="Picture 2" descr="Memento design pattern">
            <a:extLst>
              <a:ext uri="{FF2B5EF4-FFF2-40B4-BE49-F238E27FC236}">
                <a16:creationId xmlns:a16="http://schemas.microsoft.com/office/drawing/2014/main" id="{4D9FB885-87C7-6209-3250-F79F47BBFB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9416" y="2492896"/>
            <a:ext cx="4064000" cy="2540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EE27FA2-1F41-27AF-E800-0CA3488BC30D}"/>
              </a:ext>
            </a:extLst>
          </p:cNvPr>
          <p:cNvSpPr txBox="1"/>
          <p:nvPr/>
        </p:nvSpPr>
        <p:spPr>
          <a:xfrm>
            <a:off x="5879976" y="2353366"/>
            <a:ext cx="4825499" cy="2308324"/>
          </a:xfrm>
          <a:prstGeom prst="rect">
            <a:avLst/>
          </a:prstGeom>
          <a:solidFill>
            <a:srgbClr val="FFFD78"/>
          </a:solidFill>
        </p:spPr>
        <p:txBody>
          <a:bodyPr wrap="square" rtlCol="0">
            <a:spAutoFit/>
          </a:bodyPr>
          <a:lstStyle/>
          <a:p>
            <a:pPr>
              <a:lnSpc>
                <a:spcPct val="90000"/>
              </a:lnSpc>
              <a:spcBef>
                <a:spcPts val="1200"/>
              </a:spcBef>
            </a:pPr>
            <a:r>
              <a:rPr lang="en-GB" sz="1600" dirty="0">
                <a:solidFill>
                  <a:schemeClr val="bg1">
                    <a:lumMod val="50000"/>
                  </a:schemeClr>
                </a:solidFill>
                <a:effectLst/>
                <a:latin typeface="Calibri" panose="020F0502020204030204" pitchFamily="34" charset="0"/>
                <a:ea typeface="Times New Roman" panose="02020603050405020304" pitchFamily="18" charset="0"/>
                <a:cs typeface="Times New Roman" panose="02020603050405020304" pitchFamily="18" charset="0"/>
              </a:rPr>
              <a:t>The memento pattern is used when some object surrenders a private record of its internal state to some other part of the system. The system may hold onto that record for a time and may hand it back to the originating object which can re-generate itself from the recorded state. Alternatively, the system my create a new object from the recorded state, in any case, the recorded state remains private to the originating class. E.g. Undo is a good example for the use of the memento patterns.</a:t>
            </a:r>
          </a:p>
        </p:txBody>
      </p:sp>
    </p:spTree>
    <p:extLst>
      <p:ext uri="{BB962C8B-B14F-4D97-AF65-F5344CB8AC3E}">
        <p14:creationId xmlns:p14="http://schemas.microsoft.com/office/powerpoint/2010/main" val="252983959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D49E6-7D84-5832-D300-E76E318296EC}"/>
              </a:ext>
            </a:extLst>
          </p:cNvPr>
          <p:cNvSpPr>
            <a:spLocks noGrp="1"/>
          </p:cNvSpPr>
          <p:nvPr>
            <p:ph type="title"/>
          </p:nvPr>
        </p:nvSpPr>
        <p:spPr/>
        <p:txBody>
          <a:bodyPr/>
          <a:lstStyle/>
          <a:p>
            <a:r>
              <a:rPr lang="en-US" dirty="0"/>
              <a:t>Memento Pattern – Chess Board Example</a:t>
            </a:r>
          </a:p>
        </p:txBody>
      </p:sp>
      <p:sp>
        <p:nvSpPr>
          <p:cNvPr id="5" name="TextBox 4">
            <a:extLst>
              <a:ext uri="{FF2B5EF4-FFF2-40B4-BE49-F238E27FC236}">
                <a16:creationId xmlns:a16="http://schemas.microsoft.com/office/drawing/2014/main" id="{3EE27FA2-1F41-27AF-E800-0CA3488BC30D}"/>
              </a:ext>
            </a:extLst>
          </p:cNvPr>
          <p:cNvSpPr txBox="1"/>
          <p:nvPr/>
        </p:nvSpPr>
        <p:spPr>
          <a:xfrm>
            <a:off x="1283944" y="5517232"/>
            <a:ext cx="9624112" cy="978729"/>
          </a:xfrm>
          <a:prstGeom prst="rect">
            <a:avLst/>
          </a:prstGeom>
          <a:solidFill>
            <a:srgbClr val="D883FF"/>
          </a:solidFill>
        </p:spPr>
        <p:txBody>
          <a:bodyPr wrap="square" rtlCol="0">
            <a:spAutoFit/>
          </a:bodyPr>
          <a:lstStyle/>
          <a:p>
            <a:pPr>
              <a:lnSpc>
                <a:spcPct val="90000"/>
              </a:lnSpc>
              <a:spcBef>
                <a:spcPts val="1200"/>
              </a:spcBef>
            </a:pPr>
            <a:r>
              <a:rPr lang="en-GB" sz="1600" dirty="0">
                <a:solidFill>
                  <a:srgbClr val="F5EFD7"/>
                </a:solidFill>
                <a:effectLst/>
                <a:latin typeface="Calibri" panose="020F0502020204030204" pitchFamily="34" charset="0"/>
                <a:ea typeface="Times New Roman" panose="02020603050405020304" pitchFamily="18" charset="0"/>
                <a:cs typeface="Times New Roman" panose="02020603050405020304" pitchFamily="18" charset="0"/>
              </a:rPr>
              <a:t>The Board is the only class that knows how to use the memento. The Command object can ask the board for the memento. The command object can hold on to the memento for as long as is necessary and then can return the memento to the board, but only the board can act on the memento. </a:t>
            </a:r>
            <a:r>
              <a:rPr lang="en-GB" sz="1600" dirty="0">
                <a:solidFill>
                  <a:srgbClr val="F5EFD7"/>
                </a:solidFill>
                <a:effectLst/>
                <a:highlight>
                  <a:srgbClr val="000080"/>
                </a:highlight>
                <a:latin typeface="Calibri" panose="020F0502020204030204" pitchFamily="34" charset="0"/>
                <a:ea typeface="Times New Roman" panose="02020603050405020304" pitchFamily="18" charset="0"/>
                <a:cs typeface="Times New Roman" panose="02020603050405020304" pitchFamily="18" charset="0"/>
              </a:rPr>
              <a:t>The rest of the system the memento is opaque with no methods that it can use. </a:t>
            </a:r>
          </a:p>
        </p:txBody>
      </p:sp>
      <p:pic>
        <p:nvPicPr>
          <p:cNvPr id="3" name="Picture 2">
            <a:extLst>
              <a:ext uri="{FF2B5EF4-FFF2-40B4-BE49-F238E27FC236}">
                <a16:creationId xmlns:a16="http://schemas.microsoft.com/office/drawing/2014/main" id="{5F1FDA1F-2EFC-790E-04C8-A20559D520A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7408" y="1695655"/>
            <a:ext cx="3168352" cy="3353725"/>
          </a:xfrm>
          <a:prstGeom prst="rect">
            <a:avLst/>
          </a:prstGeom>
        </p:spPr>
      </p:pic>
      <p:pic>
        <p:nvPicPr>
          <p:cNvPr id="6" name="Picture 5">
            <a:extLst>
              <a:ext uri="{FF2B5EF4-FFF2-40B4-BE49-F238E27FC236}">
                <a16:creationId xmlns:a16="http://schemas.microsoft.com/office/drawing/2014/main" id="{47FB853B-BC35-F5EB-1D92-AC5F56B696A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93931" y="1484784"/>
            <a:ext cx="3935480" cy="3775468"/>
          </a:xfrm>
          <a:prstGeom prst="rect">
            <a:avLst/>
          </a:prstGeom>
        </p:spPr>
      </p:pic>
    </p:spTree>
    <p:extLst>
      <p:ext uri="{BB962C8B-B14F-4D97-AF65-F5344CB8AC3E}">
        <p14:creationId xmlns:p14="http://schemas.microsoft.com/office/powerpoint/2010/main" val="377117652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D49E6-7D84-5832-D300-E76E318296EC}"/>
              </a:ext>
            </a:extLst>
          </p:cNvPr>
          <p:cNvSpPr>
            <a:spLocks noGrp="1"/>
          </p:cNvSpPr>
          <p:nvPr>
            <p:ph type="title"/>
          </p:nvPr>
        </p:nvSpPr>
        <p:spPr/>
        <p:txBody>
          <a:bodyPr/>
          <a:lstStyle/>
          <a:p>
            <a:r>
              <a:rPr lang="en-US" dirty="0"/>
              <a:t>Memento Pattern – Editor Example</a:t>
            </a:r>
          </a:p>
        </p:txBody>
      </p:sp>
      <p:sp>
        <p:nvSpPr>
          <p:cNvPr id="5" name="TextBox 4">
            <a:extLst>
              <a:ext uri="{FF2B5EF4-FFF2-40B4-BE49-F238E27FC236}">
                <a16:creationId xmlns:a16="http://schemas.microsoft.com/office/drawing/2014/main" id="{3EE27FA2-1F41-27AF-E800-0CA3488BC30D}"/>
              </a:ext>
            </a:extLst>
          </p:cNvPr>
          <p:cNvSpPr txBox="1"/>
          <p:nvPr/>
        </p:nvSpPr>
        <p:spPr>
          <a:xfrm>
            <a:off x="1283944" y="5517232"/>
            <a:ext cx="9624112" cy="757130"/>
          </a:xfrm>
          <a:prstGeom prst="rect">
            <a:avLst/>
          </a:prstGeom>
          <a:solidFill>
            <a:srgbClr val="941651"/>
          </a:solidFill>
        </p:spPr>
        <p:txBody>
          <a:bodyPr wrap="square" rtlCol="0">
            <a:spAutoFit/>
          </a:bodyPr>
          <a:lstStyle/>
          <a:p>
            <a:pPr>
              <a:lnSpc>
                <a:spcPct val="90000"/>
              </a:lnSpc>
              <a:spcBef>
                <a:spcPts val="1200"/>
              </a:spcBef>
            </a:pPr>
            <a:r>
              <a:rPr lang="en-GB" sz="1600" dirty="0" err="1">
                <a:solidFill>
                  <a:srgbClr val="F5EFD7"/>
                </a:solidFill>
                <a:effectLst/>
                <a:latin typeface="Calibri" panose="020F0502020204030204" pitchFamily="34" charset="0"/>
                <a:ea typeface="Times New Roman" panose="02020603050405020304" pitchFamily="18" charset="0"/>
                <a:cs typeface="Times New Roman" panose="02020603050405020304" pitchFamily="18" charset="0"/>
              </a:rPr>
              <a:t>EditorMemento</a:t>
            </a:r>
            <a:r>
              <a:rPr lang="en-GB" sz="1600" dirty="0">
                <a:solidFill>
                  <a:srgbClr val="F5EFD7"/>
                </a:solidFill>
                <a:effectLst/>
                <a:latin typeface="Calibri" panose="020F0502020204030204" pitchFamily="34" charset="0"/>
                <a:ea typeface="Times New Roman" panose="02020603050405020304" pitchFamily="18" charset="0"/>
                <a:cs typeface="Times New Roman" panose="02020603050405020304" pitchFamily="18" charset="0"/>
              </a:rPr>
              <a:t> is a degenerative interface (no methods) so classes such as History can hold it but can’t invoke any methods on the object. The editor class is the only class that can use the </a:t>
            </a:r>
            <a:r>
              <a:rPr lang="en-GB" sz="1600" dirty="0" err="1">
                <a:solidFill>
                  <a:srgbClr val="F5EFD7"/>
                </a:solidFill>
                <a:effectLst/>
                <a:latin typeface="Calibri" panose="020F0502020204030204" pitchFamily="34" charset="0"/>
                <a:ea typeface="Times New Roman" panose="02020603050405020304" pitchFamily="18" charset="0"/>
                <a:cs typeface="Times New Roman" panose="02020603050405020304" pitchFamily="18" charset="0"/>
              </a:rPr>
              <a:t>EditorMemento</a:t>
            </a:r>
            <a:r>
              <a:rPr lang="en-GB" sz="1600" dirty="0">
                <a:solidFill>
                  <a:srgbClr val="F5EFD7"/>
                </a:solidFill>
                <a:effectLst/>
                <a:latin typeface="Calibri" panose="020F0502020204030204" pitchFamily="34" charset="0"/>
                <a:ea typeface="Times New Roman" panose="02020603050405020304" pitchFamily="18" charset="0"/>
                <a:cs typeface="Times New Roman" panose="02020603050405020304" pitchFamily="18" charset="0"/>
              </a:rPr>
              <a:t> and that is by casting it to an </a:t>
            </a:r>
            <a:r>
              <a:rPr lang="en-GB" sz="1600" dirty="0" err="1">
                <a:solidFill>
                  <a:srgbClr val="F5EFD7"/>
                </a:solidFill>
                <a:effectLst/>
                <a:latin typeface="Calibri" panose="020F0502020204030204" pitchFamily="34" charset="0"/>
                <a:ea typeface="Times New Roman" panose="02020603050405020304" pitchFamily="18" charset="0"/>
                <a:cs typeface="Times New Roman" panose="02020603050405020304" pitchFamily="18" charset="0"/>
              </a:rPr>
              <a:t>EditorMemento</a:t>
            </a:r>
            <a:r>
              <a:rPr lang="en-GB" sz="1600" dirty="0" err="1">
                <a:solidFill>
                  <a:srgbClr val="F5EFD7"/>
                </a:solidFill>
                <a:latin typeface="Calibri" panose="020F0502020204030204" pitchFamily="34" charset="0"/>
                <a:ea typeface="Times New Roman" panose="02020603050405020304" pitchFamily="18" charset="0"/>
                <a:cs typeface="Times New Roman" panose="02020603050405020304" pitchFamily="18" charset="0"/>
              </a:rPr>
              <a:t>Impl</a:t>
            </a:r>
            <a:r>
              <a:rPr lang="en-GB" sz="1600" dirty="0">
                <a:solidFill>
                  <a:srgbClr val="F5EFD7"/>
                </a:solidFill>
                <a:latin typeface="Calibri" panose="020F0502020204030204" pitchFamily="34" charset="0"/>
                <a:ea typeface="Times New Roman" panose="02020603050405020304" pitchFamily="18" charset="0"/>
                <a:cs typeface="Times New Roman" panose="02020603050405020304" pitchFamily="18" charset="0"/>
              </a:rPr>
              <a:t> which is a private inner Record of Editor. Show me the code…</a:t>
            </a:r>
            <a:endParaRPr lang="en-GB" sz="1600" dirty="0">
              <a:solidFill>
                <a:srgbClr val="F5EFD7"/>
              </a:solidFill>
              <a:effectLst/>
              <a:highlight>
                <a:srgbClr val="000080"/>
              </a:highligh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1700EE5D-DF9C-30C5-C723-AEA22AE42494}"/>
              </a:ext>
            </a:extLst>
          </p:cNvPr>
          <p:cNvPicPr>
            <a:picLocks noChangeAspect="1"/>
          </p:cNvPicPr>
          <p:nvPr/>
        </p:nvPicPr>
        <p:blipFill>
          <a:blip r:embed="rId2"/>
          <a:stretch>
            <a:fillRect/>
          </a:stretch>
        </p:blipFill>
        <p:spPr>
          <a:xfrm>
            <a:off x="6130619" y="1359609"/>
            <a:ext cx="5123398" cy="2345432"/>
          </a:xfrm>
          <a:prstGeom prst="rect">
            <a:avLst/>
          </a:prstGeom>
          <a:ln>
            <a:solidFill>
              <a:srgbClr val="C00000"/>
            </a:solidFill>
          </a:ln>
        </p:spPr>
      </p:pic>
      <p:pic>
        <p:nvPicPr>
          <p:cNvPr id="9" name="Picture 8">
            <a:extLst>
              <a:ext uri="{FF2B5EF4-FFF2-40B4-BE49-F238E27FC236}">
                <a16:creationId xmlns:a16="http://schemas.microsoft.com/office/drawing/2014/main" id="{AD054358-7E0B-3EF6-B18B-B89801CEEC00}"/>
              </a:ext>
            </a:extLst>
          </p:cNvPr>
          <p:cNvPicPr>
            <a:picLocks noChangeAspect="1"/>
          </p:cNvPicPr>
          <p:nvPr/>
        </p:nvPicPr>
        <p:blipFill>
          <a:blip r:embed="rId3"/>
          <a:stretch>
            <a:fillRect/>
          </a:stretch>
        </p:blipFill>
        <p:spPr>
          <a:xfrm>
            <a:off x="623392" y="1556792"/>
            <a:ext cx="4824536" cy="3618402"/>
          </a:xfrm>
          <a:prstGeom prst="rect">
            <a:avLst/>
          </a:prstGeom>
        </p:spPr>
      </p:pic>
    </p:spTree>
    <p:extLst>
      <p:ext uri="{BB962C8B-B14F-4D97-AF65-F5344CB8AC3E}">
        <p14:creationId xmlns:p14="http://schemas.microsoft.com/office/powerpoint/2010/main" val="216315889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D49E6-7D84-5832-D300-E76E318296EC}"/>
              </a:ext>
            </a:extLst>
          </p:cNvPr>
          <p:cNvSpPr>
            <a:spLocks noGrp="1"/>
          </p:cNvSpPr>
          <p:nvPr>
            <p:ph type="title"/>
          </p:nvPr>
        </p:nvSpPr>
        <p:spPr/>
        <p:txBody>
          <a:bodyPr/>
          <a:lstStyle/>
          <a:p>
            <a:r>
              <a:rPr lang="en-US" dirty="0"/>
              <a:t>Extension Object Pattern</a:t>
            </a:r>
          </a:p>
        </p:txBody>
      </p:sp>
      <p:sp>
        <p:nvSpPr>
          <p:cNvPr id="5" name="TextBox 4">
            <a:extLst>
              <a:ext uri="{FF2B5EF4-FFF2-40B4-BE49-F238E27FC236}">
                <a16:creationId xmlns:a16="http://schemas.microsoft.com/office/drawing/2014/main" id="{3EE27FA2-1F41-27AF-E800-0CA3488BC30D}"/>
              </a:ext>
            </a:extLst>
          </p:cNvPr>
          <p:cNvSpPr txBox="1"/>
          <p:nvPr/>
        </p:nvSpPr>
        <p:spPr>
          <a:xfrm>
            <a:off x="551384" y="1556792"/>
            <a:ext cx="3875952" cy="757130"/>
          </a:xfrm>
          <a:prstGeom prst="rect">
            <a:avLst/>
          </a:prstGeom>
          <a:solidFill>
            <a:schemeClr val="accent2"/>
          </a:solidFill>
        </p:spPr>
        <p:txBody>
          <a:bodyPr wrap="square" rtlCol="0">
            <a:spAutoFit/>
          </a:bodyPr>
          <a:lstStyle/>
          <a:p>
            <a:pPr>
              <a:lnSpc>
                <a:spcPct val="90000"/>
              </a:lnSpc>
              <a:spcBef>
                <a:spcPts val="1200"/>
              </a:spcBef>
            </a:pPr>
            <a:r>
              <a:rPr lang="en-GB" sz="1600" dirty="0">
                <a:solidFill>
                  <a:srgbClr val="F5EFD7"/>
                </a:solidFill>
                <a:effectLst/>
                <a:latin typeface="Calibri" panose="020F0502020204030204" pitchFamily="34" charset="0"/>
                <a:ea typeface="Times New Roman" panose="02020603050405020304" pitchFamily="18" charset="0"/>
                <a:cs typeface="Times New Roman" panose="02020603050405020304" pitchFamily="18" charset="0"/>
              </a:rPr>
              <a:t>The Extension Object pattern adds functionality to the existing hierarchy</a:t>
            </a:r>
            <a:r>
              <a:rPr lang="en-GB" sz="1600" dirty="0">
                <a:solidFill>
                  <a:srgbClr val="F5EFD7"/>
                </a:solidFill>
                <a:latin typeface="Calibri" panose="020F0502020204030204" pitchFamily="34" charset="0"/>
                <a:ea typeface="Times New Roman" panose="02020603050405020304" pitchFamily="18" charset="0"/>
                <a:cs typeface="Times New Roman" panose="02020603050405020304" pitchFamily="18" charset="0"/>
              </a:rPr>
              <a:t> just like the Visitor Pattern but is more flexible</a:t>
            </a:r>
            <a:endParaRPr lang="en-GB" sz="1600" dirty="0">
              <a:solidFill>
                <a:srgbClr val="F5EFD7"/>
              </a:solidFill>
              <a:effectLst/>
              <a:highlight>
                <a:srgbClr val="000080"/>
              </a:highligh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A514BD0F-ACA3-502E-672A-462F3A28F6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03912" y="1403601"/>
            <a:ext cx="5976664" cy="3920428"/>
          </a:xfrm>
          <a:prstGeom prst="rect">
            <a:avLst/>
          </a:prstGeom>
        </p:spPr>
      </p:pic>
      <p:pic>
        <p:nvPicPr>
          <p:cNvPr id="6" name="Picture 5">
            <a:extLst>
              <a:ext uri="{FF2B5EF4-FFF2-40B4-BE49-F238E27FC236}">
                <a16:creationId xmlns:a16="http://schemas.microsoft.com/office/drawing/2014/main" id="{E4310DBC-E35B-BA2C-E3AF-C709422301B9}"/>
              </a:ext>
            </a:extLst>
          </p:cNvPr>
          <p:cNvPicPr>
            <a:picLocks noChangeAspect="1"/>
          </p:cNvPicPr>
          <p:nvPr/>
        </p:nvPicPr>
        <p:blipFill>
          <a:blip r:embed="rId3"/>
          <a:stretch>
            <a:fillRect/>
          </a:stretch>
        </p:blipFill>
        <p:spPr>
          <a:xfrm>
            <a:off x="551384" y="3305923"/>
            <a:ext cx="4365516" cy="2949308"/>
          </a:xfrm>
          <a:prstGeom prst="rect">
            <a:avLst/>
          </a:prstGeom>
        </p:spPr>
      </p:pic>
    </p:spTree>
    <p:extLst>
      <p:ext uri="{BB962C8B-B14F-4D97-AF65-F5344CB8AC3E}">
        <p14:creationId xmlns:p14="http://schemas.microsoft.com/office/powerpoint/2010/main" val="206758801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52491086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DFS" val="k4TfZQJh"/>
  <p:tag name="ARTICULATE_SLIDE_COUNT" val="23"/>
  <p:tag name="ARTICULATE_PROJECT_OPEN" val="0"/>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FS">
  <a:themeElements>
    <a:clrScheme name="Custom 33">
      <a:dk1>
        <a:srgbClr val="000000"/>
      </a:dk1>
      <a:lt1>
        <a:sysClr val="window" lastClr="FFFFFF"/>
      </a:lt1>
      <a:dk2>
        <a:srgbClr val="232241"/>
      </a:dk2>
      <a:lt2>
        <a:srgbClr val="C7C8CF"/>
      </a:lt2>
      <a:accent1>
        <a:srgbClr val="FCB116"/>
      </a:accent1>
      <a:accent2>
        <a:srgbClr val="EC6B29"/>
      </a:accent2>
      <a:accent3>
        <a:srgbClr val="9191A0"/>
      </a:accent3>
      <a:accent4>
        <a:srgbClr val="25B680"/>
      </a:accent4>
      <a:accent5>
        <a:srgbClr val="00A5E0"/>
      </a:accent5>
      <a:accent6>
        <a:srgbClr val="5B5A71"/>
      </a:accent6>
      <a:hlink>
        <a:srgbClr val="00A5E0"/>
      </a:hlink>
      <a:folHlink>
        <a:srgbClr val="5B5A71"/>
      </a:folHlink>
    </a:clrScheme>
    <a:fontScheme name="Custom 9">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wrap="none" rtlCol="0" anchor="ctr">
        <a:spAutoFit/>
      </a:bodyPr>
      <a:lstStyle>
        <a:defPPr algn="ctr">
          <a:lnSpc>
            <a:spcPct val="90000"/>
          </a:lnSpc>
          <a:spcBef>
            <a:spcPts val="1200"/>
          </a:spcBef>
          <a:defRPr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gn="l">
          <a:lnSpc>
            <a:spcPct val="90000"/>
          </a:lnSpc>
          <a:spcBef>
            <a:spcPts val="1200"/>
          </a:spcBef>
          <a:defRPr sz="2000" dirty="0" smtClean="0">
            <a:solidFill>
              <a:schemeClr val="tx2"/>
            </a:solidFill>
          </a:defRPr>
        </a:defPPr>
      </a:lstStyle>
    </a:txDef>
  </a:objectDefaults>
  <a:extraClrSchemeLst/>
  <a:extLst>
    <a:ext uri="{05A4C25C-085E-4340-85A3-A5531E510DB2}">
      <thm15:themeFamily xmlns:thm15="http://schemas.microsoft.com/office/thememl/2012/main" name="Discover Template" id="{ED19F476-CD5F-8C4E-9F8C-C509FFE511F9}" vid="{88A40036-3A69-984C-8C67-1BAF72EFEA8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F82FE1962BF246BB3FD51399502091" ma:contentTypeVersion="4" ma:contentTypeDescription="Create a new document." ma:contentTypeScope="" ma:versionID="a8c673c98f8b2fb74a666da82b1c2089">
  <xsd:schema xmlns:xsd="http://www.w3.org/2001/XMLSchema" xmlns:xs="http://www.w3.org/2001/XMLSchema" xmlns:p="http://schemas.microsoft.com/office/2006/metadata/properties" xmlns:ns2="87a905cf-b897-4a15-b4dd-a8e6e281c28b" xmlns:ns3="846e726d-930d-4acb-bd80-f2077a598691" targetNamespace="http://schemas.microsoft.com/office/2006/metadata/properties" ma:root="true" ma:fieldsID="5fda6c7244f85a62871e6aeadce43f09" ns2:_="" ns3:_="">
    <xsd:import namespace="87a905cf-b897-4a15-b4dd-a8e6e281c28b"/>
    <xsd:import namespace="846e726d-930d-4acb-bd80-f2077a59869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a905cf-b897-4a15-b4dd-a8e6e281c28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46e726d-930d-4acb-bd80-f2077a59869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846e726d-930d-4acb-bd80-f2077a598691">
      <UserInfo>
        <DisplayName>Rohit Rahim</DisplayName>
        <AccountId>76190</AccountId>
        <AccountType/>
      </UserInfo>
      <UserInfo>
        <DisplayName>Leo Zhang</DisplayName>
        <AccountId>76198</AccountId>
        <AccountType/>
      </UserInfo>
      <UserInfo>
        <DisplayName>Ebony Cherry</DisplayName>
        <AccountId>76895</AccountId>
        <AccountType/>
      </UserInfo>
      <UserInfo>
        <DisplayName>Joan Castro</DisplayName>
        <AccountId>76253</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0E2D35C-61C5-4F1E-A268-B370BE9071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a905cf-b897-4a15-b4dd-a8e6e281c28b"/>
    <ds:schemaRef ds:uri="846e726d-930d-4acb-bd80-f2077a5986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F26828B-8021-40B0-BE6F-5F8BAA7A8160}">
  <ds:schemaRefs>
    <ds:schemaRef ds:uri="http://schemas.microsoft.com/office/2006/metadata/properties"/>
    <ds:schemaRef ds:uri="http://schemas.microsoft.com/office/infopath/2007/PartnerControls"/>
    <ds:schemaRef ds:uri="846e726d-930d-4acb-bd80-f2077a598691"/>
  </ds:schemaRefs>
</ds:datastoreItem>
</file>

<file path=customXml/itemProps3.xml><?xml version="1.0" encoding="utf-8"?>
<ds:datastoreItem xmlns:ds="http://schemas.openxmlformats.org/officeDocument/2006/customXml" ds:itemID="{07F4FCAA-B58A-4119-AACD-7D2BC6BC457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DFS</Template>
  <TotalTime>58424</TotalTime>
  <Words>327</Words>
  <Application>Microsoft Macintosh PowerPoint</Application>
  <PresentationFormat>Widescreen</PresentationFormat>
  <Paragraphs>16</Paragraphs>
  <Slides>6</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DFS</vt:lpstr>
      <vt:lpstr>33b – Clean Code – Memento and Extension Object Patterns</vt:lpstr>
      <vt:lpstr>Memento Pattern</vt:lpstr>
      <vt:lpstr>Memento Pattern – Chess Board Example</vt:lpstr>
      <vt:lpstr>Memento Pattern – Editor Example</vt:lpstr>
      <vt:lpstr>Extension Object Pattern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Orange</dc:title>
  <dc:creator>Rupert Waldron</dc:creator>
  <cp:lastModifiedBy>Rupert Waldron</cp:lastModifiedBy>
  <cp:revision>110</cp:revision>
  <dcterms:created xsi:type="dcterms:W3CDTF">2022-08-24T15:23:13Z</dcterms:created>
  <dcterms:modified xsi:type="dcterms:W3CDTF">2023-03-03T17:15:29Z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D6DB954F-EBBA-4914-8ADB-B211F7966D93</vt:lpwstr>
  </property>
  <property fmtid="{D5CDD505-2E9C-101B-9397-08002B2CF9AE}" pid="3" name="ArticulatePath">
    <vt:lpwstr>16X9 Corporate PowerPoint Template Oct 2020_v1</vt:lpwstr>
  </property>
  <property fmtid="{D5CDD505-2E9C-101B-9397-08002B2CF9AE}" pid="4" name="ContentTypeId">
    <vt:lpwstr>0x01010039F82FE1962BF246BB3FD51399502091</vt:lpwstr>
  </property>
</Properties>
</file>

<file path=docProps/thumbnail.jpeg>
</file>